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Российской Федерации: главная песня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песня России, которую слушают стоя и с уважением.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современный гимн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гимн России утвердили в 2000 году. Его музыка основана на мелодии Александра Александрова, а слова написал Сергей Михалков. Так знакомая торжественная музыка получила новый текст о современной стране.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государственный гимн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— это особая торжественная песня страны. Его исполняют на важных событиях, чтобы показать уважение к государству и его символам.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гимн помогает понять, что все люди страны связаны между собой. Когда он звучит, каждый чувствует себя частью большой команды.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напоминает о Родине, её истории и общих ценностях. Он звучит не каждый день, поэтому всегда создаёт серьёзное и праздничное настроение.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которую узнают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гимна написал композитор Александр Александров. Она звучит величественно и уверенно, поэтому её легко узнать с первых тактов. Такая мелодия хорошо подходит для торжественных моментов и больших государственных событий.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военного времени к гимну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появилась в 1943 году и со временем стала очень известной. Позже именно она легла в основу современного гимна России. На слайде рядом с портретом композитора уместно показать ноты этой торжественной музыки.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Александра Александрова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Сергея Михалкова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гимна написал Сергей Михалков. Его слова легко петь, потому что они звучат плавно и ясно, как хорошая песня, которую хочется повторять снова и снова.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гимне есть слова о Родине, единстве народа и силе страны. Они делают текст торжественным и понятным даже младшим школьникам.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был автором текста гимна дважды: сначала в 1944 году, а затем в 2000 году. Это редкий случай, когда один поэт связан с гимном в разные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поёт гимн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рассказывает о большой стране, которой можно гордиться. В нём слышится любовь к Родине и уважение к её просторам, людям и истории.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важно слово «единство». Оно напоминает, что страна становится сильнее, когда люди помогают друг другу и действуют вместе.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гимн говорит о дружбе и верности. Эти слова звучат спокойно и торжественно, словно доброе пожелание всей стране.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гимна проста: Россия сильна своим народом. Когда люди вместе, у страны есть уверенность, сила и будущее.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исполняют гимн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государственных церемониях, официальных праздниках, спортивных соревнованиях и во время поднятия флага. В такие моменты даже самый разговорчивый слушатель становится очень внимательным.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гимн исполняют на линейках и торжественных мероприятиях. Это помогает ребятам почувствовать важность события и понять: сейчас начинается что-то действительно значимое.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нужно слушать гимн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Встать на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гимн, люди встают. Это простой и ясный знак уважения к государственному символу.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разговаривать и не 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 разговоры и игры прекращаются. Так все могут спокойно слушать музыку и слова.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Слушать внимательно и достойно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обычно снимают головные уборы. В школе такое поведение показывает вежливость, собранность и общее уважение.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238" y="1744875"/>
            <a:ext cx="63105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Гимн, флаг и герб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песня страны. Её не видят, а слышат, и именно она создаёт торжественное настроение на важных событиях.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узнают по цветам. Он помогает сразу увидеть государственный символ и вспомнить о России на праздниках и церемониях.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узнают по изображению. Он показывает историю и достоинство страны, поэтому его часто размещают на официальных документах и зданиях.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гимна в разные годы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России в разные эпохи были разные гимны. Это значит, что вместе с историей страны менялись и её торжественные песни. Так гимн помогает увидеть, как живёт и развивается государство.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вариант появился в 2000 году. До него звучала другая мелодия, а ещё раньше были иные государственные песни. История гимна похожа на короткую музыкальную летопись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53" y="1721425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466" y="1721425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91" y="1753542"/>
            <a:ext cx="750900" cy="6674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гимн легко узнать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гимна размеренный и сильный ритм, поэтому он сразу звучит особенно. Даже после первого прослушивания дети замечают: это музыка для важного и серьёзного момента.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есть повторяющиеся фразы, и они помогают быстро запомнить мелодию. Из-за этого гимн легко узнают с первых тактов, даже если слышат его не каждый день.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начала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гимн, все понимают: начинается церемония, праздник или торжественный момент. Его звучание настраивает на внимание, уважение и спокойное, собранное поведение.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в школе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 гимна школьники учатся уважать общие правила: стоять спокойно, не разговаривать и не отвлекаться. Это простой, но важный урок вежливости и собранности.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напоминает детям, что они живут в большой стране и вместе с другими людьми разделяют её историю, язык и традиции. Для младших школьников это особенно понятно и близко.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линейках и школьных праздниках гимн помогает ребятам почувствовать важность момента. В такие минуты класс будто становится одной дружной командой, которая слушает очень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запомнили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Александра Александрова появилась в 1943 году и была написана для торжественного звучания. Её легко представить в исполнении оркестра: мощно, уверенно и очень празднично. Именно поэтому она так прочно закрепилась в памяти людей.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случай в истории гимна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музыка стала основой гимна в разные годы, а затем вернулась в современную Россию. Это необычно: мелодия пережила несколько эпох, но не потеряла узнаваемость. На таком фоне особенно хорошо смотрятся ноты, оркестр и цвета российского флага.
</a:t>
            </a:r>
            <a:endParaRPr lang="en-US" sz="1154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одной мелодии к разным эпохам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 утверждён современный гимн России, который объединил знакомую мелодию и новые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Президента Российской Федерации от 30 декабря 2000 года № 2110 «О Государственном гимне Российской Федерации»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гимн был принят в начале нового века, и именно поэтому его часто воспринимают как знак общего движения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«Отечество» означает родную страну, землю предков и близких людей. В гимне оно звучит торжественно и помогает почувствовать связь с историей.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«Держава» — это сильное государство. Такое слово подчёркивает мощь страны, её порядок и достоинство, а также уважение к её законам и традициям.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«Единство» означает, что люди действуют вместе и поддерживают друг друга. Для школьников это понятное слово: когда класс дружит, всё получается намного лучше.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«Слава» в гимне выражает почёт, гордость и добрую память. Это слово делает текст особенно праздничным и помогает услышать в нём высокое настроение.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гимна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торжественное исполнение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часто исполняют хор, оркестр или певец, поэтому звучание получается сильным и праздничным. Рядом обычно видны флаг России и торжественная обстановка.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 люди стоят прямо, слушают внимательно и не отвлекаются. Такая собранность помогает почувствовать уважение к государственной песне и к самому событию.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и чувства человека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гимн, у многих появляется гордость за свою страну. Это спокойное и светлое чувство, которое помогает человеку почувствовать свою связь с Родиной.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часто звучит в моменты радости: на праздниках, соревнованиях и школьных событиях. Поэтому он быстро становится частью добрых воспоминаний, которые хочется беречь.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и детей гимн нередко связан с семейными и личными историями. Один и тот же мотив напоминает о важном, как маленький музыкальный знак памяти.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гимне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— это государственный символ, как флаг и герб. Его слушают стоя, спокойно и с уважением, потому что он представляет всю страну.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гимна связана с Александром Александровым, а слова — с Сергеем Михалковым. Вместе они создали песню, которая звучит торжественно и легко узнаётся.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гимне слышны любовь к Родине, сила народа и вера в будущее. Это не просто красивый текст, а важное напоминание о единстве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в жизни каждого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Гимн можно услышать в школе, на стадионе или по телевизору. В такие моменты он будто собирает людей вместе и напоминает: важное событие началось.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детей это не только музыка, но и знак уважения к своей стране. Когда гимн звучит на линейке, даже самый непоседливый ученик старается стоять серьёзно.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— песня, которая объединяет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Российской Федерации соединяет музыку, слова и любовь к Родине. Он помогает людям чувствовать себя частью одной страны, где ценят память, уважение и общее будущее.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2026-05-24T19:30:43Z</dcterms:created>
  <dcterms:modified xsi:type="dcterms:W3CDTF">2026-05-24T19:30:43Z</dcterms:modified>
</cp:coreProperties>
</file>