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Дрожжин. «Улицей гуляет...»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зимняя улица, снег и радостное ожидание праздника.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Спиридон Дрожжин и его поэзия
</a:t>
            </a:r>
            <a:endParaRPr lang="en-US" sz="355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Спиридон Дрожжин писал о природе и простой жизни так, что его стихи легко понять и представить. В них много знакомых детям образов: снег, мороз, дорога, дом и тишина.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обычная улица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знакомое место, которое ещё только готовится к зимнему преображению. Это создаёт ощущение ожидания.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снег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покрывало меняет всё вокруг. Улица становится белой, мягкой и почти сказочной.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наступает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словно исчезают, и холодный воздух делает картину особенно ясной и спокойной.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радостное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выглядит не суровой, а доброй. Хочется любоваться ею и ждать чего-то хорошего.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зимняя картина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улица в стихах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превращает обычную улицу в светлую зимнюю картину. Всё кажется мягким, чистым и спокойным, будто природа надела праздничный наряд.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снегу, сугробы и тёплый свет из окон делают вид улицы очень уютным. Такую картину легко представить и даже захотеть нарисовать.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картину зимы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снеге, морозе и ветре сразу переносят читателя в холодный день. Они короткие, точные и помогают быстро увидеть зимнюю улицу.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тишиной, делают картину спокойной и мягкой. Кажется, что всё вокруг замерло и слушает зиму.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зимние образы усиливают впечатление, будто снег укрыл землю и дома одним большим белым покрывалом.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в стихотворении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снег не как неподвижный покров, а как живое действие. Он словно кружится и мягко меняет весь вид улицы.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будто движется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 в стихотворении напоминают сказочных персонажей. Из-за этого зимняя погода выглядит не сухо, а очень выразительно.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герой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зимы особенно заметны дома, окна и тёплый свет. Контраст делает картину доброй и по-домашнему спокойной.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рядом с холодом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легко представить как рисунок. Поэтому стихотворение помогает детям увидеть зиму не только глазами, но и фантазией.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 воображения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мы чувствуем зимний вечер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почти нет движения, и кажется, что время идёт медленнее. Снег лежит ровно, а воздух становится особенно свежим. От такой картины возникает спокойствие, будто весь мир сделал паузу и любуется зимой.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после снегопада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окнами тепло, а снаружи — белая тишина. Этот простой контраст делает зимний вечер уютным и добрым. Хочется подойти ближе к дому, где свет горит так приветливо, словно он тоже рад зиме.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сугробы и тихое небо складываются в картину, похожую на открытку. Всё вокруг кажется мягким и немного волшебным. Такая улица легко запоминается, потому что в ней есть красота и покой.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сказка у дома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спокойно и плавно, без спешки. Из-за этого стихотворение напоминает тихое движение снежинок в морозном воздухе.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услышать размеренный ритм. Он делает чтение мягким и почти напевным, как добрую зимнюю песенку.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слов поддерживает настроение тишины. Кажется, что даже шаги на снегу стали осторожными и негромкими.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помогает лучше представить зимний день. Стихотворение не только читается, но и как будто слушается сердцем.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удержать в памяти главное: улица изменилась под снегом и стала красивой.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 в стихотворении запоминается особенно легко, потому что повторяющиеся образы делают её цельной и ясной.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Дрожжина «Улицей гуляет...»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народная песня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ясные образы делают стихотворение похожим на народную песню. Оно звучит естественно, без лишней сложности.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чувствуется тёплое отношение к природе. Зима показана не пугающей, а близкой и понятной, как знакомая деревенская картина.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удобно читать вслух. Он легко ложится на слух, а детям помогает почувствовать красоту простых слов и спокойного ритма.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стоит у окна и долго смотрит, как снег мягко ложится на улицу. В комнате тепло и спокойно, а снаружи всё будто замерло. От такой картины хочется говорить шёпотом и улыбаться, потому что зима кажется доброй и нарядной.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снег за окном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тихой улице снег укрыл дома, деревья и дорогу, словно заботливо накрыл всё белым одеялом. Ни спешки, ни шума — только свежий воздух и светлое ожидание. Такая зимняя картина вызывает радость, покой и немного праздничное настроение.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похожая на открытку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150" y="1412720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64129"/>
            <a:ext cx="434400" cy="3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место, где происходит действие стихотворения. По нему легко представить дома, дорогу и снежные следы, которые делают зимний пейзаж особенно узнаваемым.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— белый покров, который меняет всё вокруг. Он делает улицу светлой, мягкой и тихой, будто природа надела праздничную одежду.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— это сильный холодный воздух. Он помогает почувствовать настоящую зиму: щёки краснеют, дыхание становится видимым, а всё вокруг кажется хрупким и свежим.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зимнем тексте обычно напоминает о движении и легком кружении снега. Он усиливает ощущение холодного дня, но не нарушает спокойствия картины.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услышать настроение стихотворения. Когда вокруг тихо, снег кажется ещё мягче, а зимняя улица — ещё спокойнее и загадочнее.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в стихотворении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показывает, как поэт постепенно создаёт зимнюю улицу и её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автора-наблюдателя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зимнюю улицу внимательно и спокойно. Он замечает не только снег, но и тишину, воздух, свет и другие маленькие детали, из которых складывается картина дня.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наблюдатель напоминает ребёнка, умеющего удивляться. Он замечает интересное в самом простом и показывает, что даже тихий зимний день может быть настоящим открытием.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 добрый и любующийся. Автор словно не спешит, а останавливается перед обычной улицей и видит в ней красоту, которую легко пропустить, если смотреть невнимательно.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представить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названы знакомые предметы: улица, снег, небо, следы, мороз. Эти слова сразу вызывают ясную картинку, которую ребёнок может увидеть мысленно без лишних объяснений.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простые и очень конкретные, поэтому их легко нарисовать или обсудить на уроке. Каждая деталь помогает удержать в памяти общую зимнюю сцену и не потерять её при пересказе.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хорошо сочетается с иллюстрацией: стоит услышать строки, и уже видны сугробы, дома и тихий свет. Поэтому стихотворение легко читать вслух, пересказывать и запоминать.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иллюстрации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особенно хорошо смотрятся сугробы, снежная дорога, деревья и дома под спокойным небом. Мягкий свет делает зимнюю улицу похожей на тихую открытку.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есть люди, они должны быть маленькими и незаметными рядом с природой. Тогда главным героем останется зима, а иллюстрация точно передаст тишину, уют и красоту стихотворения.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показана не суровой, а красивой и доброй. Поэт напоминает, что даже холодный день может радовать, если вокруг светло и тихо.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улица становится особенной, когда её покрывает снег. Простая зимняя картина превращается в маленькое чудо, которое можно увидеть своими глазами и представить в воображении.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учит замечать красоту в привычном мире. Стоит только внимательнее посмотреть вокруг, и в самом простом дне найдётся повод для удивления и улыбки.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уюта рождается из тишины, мягкого света и снежного покоя. Именно поэтому стихотворение оставляет тёплое впечатление, хотя рассказывает о зиме.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750" y="3489000"/>
            <a:ext cx="34650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написал Спиридон Дрожжин. Он умел говорить о природе просто и ясно, поэтому его стихи легко читать и понимать младшим школьникам.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зимняя улица, укрытая снегом. В тексте нет сложных событий, зато есть точная и красивая картина тихого зимнего дня.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спокойное, светлое и немного волшебное. Стихотворение не пугает холодом, а, наоборот, показывает зиму мягкой и приятной.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слышатся повторы, плавный ритм и мягкое звучание. Из-за этого стихотворение напоминает маленькую зимнюю песню, которую легко выучить наизусть.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нравится детям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это стихотворение, потому что в нём всё знакомо: снег, улица, мороз и тихий зимний день. Не нужно разгадывать сложные слова, а можно сразу представить картину. От этого чтение становится спокойным и приятным.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ясная картина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обычная улица выглядит почти сказочно: снег укрывает землю, окна светятся теплом, а вокруг стоит тишина. Такая картина нравится детям, потому что в ней есть уют, красота и ощущение доброго чуда.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 рядом с домом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 и напевно, поэтому его хочется читать выразительно, будто тихую песенку. Короткие строки помогают не сбиться, а яркие образы сразу возникают в воображении. Именно поэтому текст легко запоминается и вызывает улыбку.
</a:t>
            </a:r>
            <a:endParaRPr lang="en-US" sz="1014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хочется вслух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чтения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Дрожжина показывает, что зимняя улица может быть тихой, светлой и очень красивой. Простые слова, напевный ритм и любовь к природе создают ощущение маленького зимнего чуда.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2026-05-24T08:08:38Z</dcterms:created>
  <dcterms:modified xsi:type="dcterms:W3CDTF">2026-05-24T08:08:38Z</dcterms:modified>
</cp:coreProperties>
</file>