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7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поэта: от первых впечатлений к собственному голосу
</a:t>
            </a:r>
            <a:endParaRPr lang="en-US" sz="277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поэта начинается с впечатлений, а завершается собственным голосом.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становление поэта в 11 классе?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увидеть, как из чтения, опыта и культурной среды вырастает зрелая поэзия. Она соединяет биографию автора с художественным методом, традицией и историей литературы.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впечатления как основа будущей поэзии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мир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дома, двора, сада, деревни или городской улицы часто сохраняются в памяти на всю жизнь. Позднее они становятся источником узнаваемых пейзажей и эмоциональных сцен в стихах.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семейной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Интонации близких людей, сказки, песни и повседневные выражения формируют слух к слову. Именно в детстве поэт учится чувствовать ритм речи и различать ее оттенки.
</a:t>
            </a:r>
            <a:endParaRPr lang="en-US" sz="1155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переживаний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сильное впечатление — радость, страх, утрата, открытие красоты — нередко превращается в устойчивый мотив. Такая память делает лирику личной, но при этом понятной читателю.
</a:t>
            </a:r>
            <a:endParaRPr lang="en-US" sz="1155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Чуткость к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опыт учит замечать малое: движение света, звук, запах, случайную реплику. Позже именно детали помогают создавать в стихе живой и убедительный образ мира.
</a:t>
            </a:r>
            <a:endParaRPr lang="en-US" sz="11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и литературные ориентиры будущего поэта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как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33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Пушкина, Лермонтова, Тютчева и других мастеров задает представление о норме стиха. Через классические тексты будущий поэт осваивает язык, ритм и жанровые возможности поэзии.
</a:t>
            </a:r>
            <a:endParaRPr lang="en-US" sz="114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Чужое слово как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книга часто становится точкой отсчета: ученик видит, как устроено сильное стихотворение, и начинает соотносить с ним собственные опыты. Так рождается стремление говорить не хуже образца.
</a:t>
            </a:r>
            <a:endParaRPr lang="en-US" sz="1065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подражания
</a:t>
            </a:r>
            <a:pPr algn="l" indent="0" marL="0">
              <a:lnSpc>
                <a:spcPct val="115000"/>
              </a:lnSpc>
              <a:buNone/>
            </a:pPr>
            <a:r>
              <a:rPr lang="en-US" sz="32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раннем этапе естественно повторять любимые интонации, рифмы и темы. Подражание помогает понять, как работает художественная форма, прежде чем появляется самостоятельный стиль.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поэты тянутся к пушкинской ясности, другие — к лермонтовской напряженности, третьи — к сдержанности Ахматовой или смелости Маяковского. Этот выбор влияет на дальнейшее развитие голоса автора.
</a:t>
            </a:r>
            <a:endParaRPr lang="en-US" sz="106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поэта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фактор влияет на становление поэта по-своему, но окончательный результат возникает только в их сочетании.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формируется на пересечении биографии, культуры и времени; ни один фактор не действует изолированно.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превращения читателя в поэта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растет художественная самостоятельность автора.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34238" y="1512375"/>
            <a:ext cx="198450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Подражание как обязательная школа мастерства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Повторяя чужие размеры и рифмовку, начинающий автор учится слышать стих как систему. Так постепенно становятся понятны строфа, пауза, перенос строки и внутренняя организация текста.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через практику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Подражание заставляет не просто читать, а разбирать текст изнутри. Поэт замечает, как построено стихотворение, почему выбран именно этот ритм и как возникает выразительность.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ритма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готовыми образцами развивает слух и помогает удерживать интонацию. Это особенно важно на раннем этапе, когда собственный ритм еще только формируется и легко сбивается.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многократно повторяет сильные модели, он лучше понимает их ограничения. Именно тогда появляется желание не копировать, а искать свою тему, свой голос и свои образы.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становление поэта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этапах особенно важны примеры сильного стиха и собственный жизненный опыт: именно они дают материал для образов.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поэтической зрелости — чтение и личный опыт; остальные факторы уточняют и направляют развитие.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эпоха и ее влияние на поэта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всегда начинает говорить внутри конкретной эпохи, где уже существуют свои ценности, конфликты и способы художественного выражения. Это задает общий тон его творчества.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и кризисы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революции и общественные потрясения меняют тематику стихов, делают язык более резким или, наоборот, стремящимся к ясности и внутренней опоре.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эстетики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меняются литературные направления, поэт вынужден соотносить себя с новой нормой: искать эксперимент, сохранять традицию или соединять оба пути в собственной манере.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ответ эпохе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позднем этапе автор уже не только отражает время, но и осмысляет его. Его лирика становится способом говорить о человеке, истории и нравственном выборе.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остается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дом в поэзии редко бывает только зданием. Он хранит интонации детства, голоса близких и чувство защищенности, которое затем оборачивается тоской по утраченному времени. Такое пространство легко становится символом памяти и внутренней опоры.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испытание и открытие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площадь, вокзал или шумный перекресток меняют тон стихотворения: в них слышится движение времени и напряжение жизни. Городская среда часто рождает мотив одиночества, наблюдения и внутреннего диалога с миром.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состояние души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река, сад или лес в поэзии могут передавать не только видимое, но и скрытое чувство автора. Природа становится языком переживания: через нее выражаются радость, утрата, покой или тревога.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город и пространство памяти в поэзии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признаки зрелого поэта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качества письма свидетельствуют о сформировавшейся поэтической манере и как они проявляются в тексте.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поэт соединяет точность, свободу формы и узнаваемую интонацию; вместе они создают цельную художественную манеру.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признаков зрелой поэзии.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переживания к стихотворению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личное впечатление проходит через отбор и художественную обработку, прежде чем стать стихотворением.
</a:t>
            </a:r>
            <a:endParaRPr lang="en-US" sz="9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наставников, кружков и литературной среды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 помогает увидеть, что в тексте уже работает, а что требует доработки. Такое сопровождение особенно важно на старте, когда автору трудно оценить собственный голос и композицию.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обсуждения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и разбор стихов в кружке приучают слышать строку со стороны. В диалоге легче заметить шаблонность, неточность слова и слабую рифму, а также научиться аргументировать правку.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кругозора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Университетская и журнальная среда знакомит поэта с новыми жанрами, эстетическими принципами и именами современников. Это помогает выйти за пределы одного образца и найти более широкий художественный горизонт.
</a:t>
            </a:r>
            <a:endParaRPr lang="en-US" sz="1104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дисциплины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обратная связь формирует требовательность к черновику и привычку доводить текст до завершенности. Именно в такой среде талант быстрее превращается в устойчивое мастерство.
</a:t>
            </a:r>
            <a:endParaRPr lang="en-US" sz="11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этапов литературного развития поэта.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осваивает поэт на ранних этапах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старте автор обычно тяготеет к кратким формам, где проще проверить чувство ритма, подобрать интонацию и удержать цельность высказывания.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лирические жанры осваиваются раньше; более сложные формы требуют зрелого владения композицией, строфикой и смысловой плотностью.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мотив как основа индивидуальности поэта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1" y="1037554"/>
            <a:ext cx="4076418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смыслов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автора заметна в том, какие темы возвращаются снова и снова. Повторяясь, они образуют устойчивый внутренний круг, по которому читатель узнает поэтический мир.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180001" y="1720409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памяти часто связывает настоящее с прошлым и делает личный опыт художественно значимым. Через него поэт показывает, как время меняет чувства, но не стирает их полностью.
</a:t>
            </a:r>
            <a:endParaRPr lang="en-US" sz="930" dirty="0"/>
          </a:p>
        </p:txBody>
      </p:sp>
      <p:sp>
        <p:nvSpPr>
          <p:cNvPr id="14" name="Text 4"/>
          <p:cNvSpPr txBox="1"/>
          <p:nvPr/>
        </p:nvSpPr>
        <p:spPr>
          <a:xfrm>
            <a:off x="180001" y="2386434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и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дома, дороги, природы или города помогают выразить отношение к миру и самому себе. Пространство в стихах становится не фоном, а способом говорить о судьбе человека.
</a:t>
            </a:r>
            <a:endParaRPr lang="en-US" sz="930" dirty="0"/>
          </a:p>
        </p:txBody>
      </p:sp>
      <p:sp>
        <p:nvSpPr>
          <p:cNvPr id="15" name="Text 5"/>
          <p:cNvSpPr txBox="1"/>
          <p:nvPr/>
        </p:nvSpPr>
        <p:spPr>
          <a:xfrm>
            <a:off x="180001" y="3052468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позволяют раскрыть эмоциональную глубину лирического героя. У зрелого поэта они не повторяют одно и то же, а получают новые оттенки в зависимости от жизненного опыта.
</a:t>
            </a:r>
            <a:endParaRPr lang="en-US" sz="930" dirty="0"/>
          </a:p>
        </p:txBody>
      </p:sp>
      <p:sp>
        <p:nvSpPr>
          <p:cNvPr id="16" name="Text 6"/>
          <p:cNvSpPr txBox="1"/>
          <p:nvPr/>
        </p:nvSpPr>
        <p:spPr>
          <a:xfrm>
            <a:off x="180001" y="3718496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смысл тем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привычные темы становятся оригинальными, если автор находит собственный угол зрения. Именно новая интонация, а не только тема, делает текст по-настоящему узнаваемым.
</a:t>
            </a:r>
            <a:endParaRPr lang="en-US" sz="9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общество: личное переживание и гражданская позиция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3" y="1443811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существует вне своего времени: войны, революции и общественные перемены входят в стихотворение через лексику, образы и тональность, делая личное чувство частью общей истории.
</a:t>
            </a:r>
            <a:endParaRPr lang="en-US" sz="1295" dirty="0"/>
          </a:p>
        </p:txBody>
      </p:sp>
      <p:sp>
        <p:nvSpPr>
          <p:cNvPr id="11" name="Text 3"/>
          <p:cNvSpPr txBox="1"/>
          <p:nvPr/>
        </p:nvSpPr>
        <p:spPr>
          <a:xfrm>
            <a:off x="3129751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проявляется не только в прямом призыве, но и в том, как лирический герой отвечает на несправедливость, страх, насилие или молчание. Так возникает этическое измерение текста.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6079488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публичное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улицы, митинга, газеты или исторической сцены показывают, что лирика откликается на жизнь общества. В таких стихах частное переживание соединяется с опытом множества людей.
</a:t>
            </a:r>
            <a:endParaRPr lang="en-US" sz="12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творческого развития в литературоведческом обзоре.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литературного мастерства во времени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меняются не только темы, но и степень внутренней свободы: автор все точнее отбирает слова и все строже строит текст.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мастерство растет постепенно: от проб и подражания к самостоятельности, где ценятся точность, цельность и экономия выразительных средств.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становления поэтов в русской литературе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ранний опыт и исходные впечатления приводили к различным, но равно значимым творческим итогам.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поэтов свой путь становления, но общий закон один: ранний опыт перерастает в уникальную художественную систему.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известных фактов творческой биографии русских поэтов XIX–XX веков.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состоявшегося поэта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5600" y="1120225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Состоявшийся поэт умеет находить единственно нужное слово и избегать случайных украшений. Благодаря этому мысль звучит ясно, а образ приобретает точность и силу воздействия.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465600" y="1819713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автор не зависит механически от схемы: ритм, строфика и паузы подчинены смыслу. Форма перестает быть внешним правилом и становится частью содержания.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465600" y="2519201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Цельный мир образов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Узнаваемость поэта создают повторяющиеся образы, мотивы и ассоциации. Они образуют внутреннюю логику текста и помогают увидеть за отдельным стихотворением целостный художественный мир.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465600" y="321869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Преображение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 в зрелой лирике не остается частным фактом биографии. Оно превращается в общий смысл, который может быть важен и понятен многим читателям.
</a:t>
            </a:r>
            <a:endParaRPr lang="en-US" sz="1058" dirty="0"/>
          </a:p>
        </p:txBody>
      </p:sp>
      <p:sp>
        <p:nvSpPr>
          <p:cNvPr id="14" name="Text 6"/>
          <p:cNvSpPr txBox="1"/>
          <p:nvPr/>
        </p:nvSpPr>
        <p:spPr>
          <a:xfrm>
            <a:off x="465600" y="391818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интонация, которую нельзя спутать с чужой. Именно она объединяет ритм, лексику, композицию и взгляд на мир в единую авторскую манеру.
</a:t>
            </a:r>
            <a:endParaRPr lang="en-US" sz="10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поэта: от впечатления к голосу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поэта начинается с первых впечатлений и чтения, проходит через подражание, труд над словом и влияние эпохи, а завершается рождением собственного голоса, способного говорить о человеке и времени.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2026-05-27T12:38:03Z</dcterms:created>
  <dcterms:modified xsi:type="dcterms:W3CDTF">2026-05-27T12:38:03Z</dcterms:modified>
</cp:coreProperties>
</file>