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растений: основные темы и значение
</a:t>
            </a:r>
            <a:endParaRPr lang="en-US" sz="3197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влияет на рост, урожайность и качество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почвенного питания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— процесс, при котором растения через корни получают воду и минеральные вещества, необходимые для роста и развития.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почвенного питания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век: Жан-Батист Буссенго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Доказывает, что растения нуждаются в минеральных веществах из почвы, изменяя представления о питании.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Юстус Либих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основы агрохимии, исследует роль питательных элементов в росте растений.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XIX век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минеральных удобрений для повышения урожайности на основе научных открытий.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 в питании растений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минеральные соли, воду и органику — всё необходимое для питания растений. Тип и структура почвы определяют доступность этих веществ корням.
</a:t>
            </a:r>
            <a:endParaRPr lang="en-US" sz="1289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почвенных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почвы разлагают органические остатки, превращая их в формы, усваиваемые растениями, способствуя плодородию и структурности грунта.
</a:t>
            </a:r>
            <a:endParaRPr lang="en-US" sz="12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элементы для растений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отвечает за рост и развитие клеток, участвует в синтезе белков и хлорофилла, обеспечивает зелёную окраску листьев.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способствует формированию корней и цветков, участвует в энергообмене и делении клеток, важен для развития растений.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водный баланс, улучшает устойчивость к болезням и стрессам, ускоряет созревание плодов.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магний необходимы для строения клеточных стенок и активации ферментов, влияют на фотосинтез и усвоение других элементов.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Агрохимические исследования, 2020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питательных веществ в разных типах почв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Различный состав почв влияет на плодородие и способность поддерживать рост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богаты азотом и калием, что повышает урожайность по сравнению с песчаными почвами.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корневой системы в почвенном питании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увеличивают площадь контакта с почвой за счёт корневых волосков, улучшая всасывание воды и питательных веществ.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кислоты и ферменты, выделяемые корнями, способствуют растворению минеральных соединений в почве.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симбиоз корней с грибами — увеличивает эффективность поглощения элементов из почвы.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поглощения веществ корнями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обеспечивает движение воды из менее концентрированного раствора почвы в клетки корня благодаря разнице концентраций.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энергии, позволяя корням принимать ионы против концентрационного градиента из почвенного раствора.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 и питание 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преобразуют органические остатки в минеральные вещества, доступные для растений для питания и роста.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симбиоз с бобовыми растениями, обеспечивая дополнительный доступный азот из атмосферы.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структуры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способствуют формированию агрегатов, увеличивая аэрированность и удержание влаги в грунте.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движения питательных веществ в почве и растениях
</a:t>
            </a:r>
            <a:endParaRPr lang="en-US" sz="213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процессов, обеспечивающих питание растений из почвенных ресурсов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151301"/>
            <a:ext cx="3432300" cy="18221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удобрений и их свойства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удобрений: органических, минеральных и микроудобрений по характеристикам и применению в разных почвах.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поддерживают долгосрочное плодородие, минеральные быстро восполняют дефицит, микроудобрения целенаправленно устраняют недостаток микроэлементов.
</a:t>
            </a:r>
            <a:endParaRPr lang="en-US" sz="1059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Агрохимический справочник, 2021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дефицита питательных веществ у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Желтение листьев при дефиците азота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азота молодые листья сначала сохраняют зелёный цвет, однако старые начинают желтеть и опадать. Такой симптом сигнализирует о нарушении синтеза хлорофилла и замедлении роста растения.
</a:t>
            </a:r>
            <a:endParaRPr lang="en-US" sz="91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Пурпурный оттенок жилок при дефиците фосфора
</a:t>
            </a:r>
            <a:pPr algn="ctr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необходим для обмена энергией; при его недостатке жилки листьев приобретают фиолетовый или пурпурный оттенок, а рост замедляется. Часто это заметно на нижних листьях растения.
</a:t>
            </a:r>
            <a:endParaRPr lang="en-US" sz="995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бурых пятен при нехватке калия
</a:t>
            </a:r>
            <a:pPr algn="ctr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водный баланс и устойчивость к стрессам. Его дефицит проявляется в виде коричневых пятен по краям листьев и их скручивания, что снижает общую жизнеспособность растения.
</a:t>
            </a:r>
            <a:endParaRPr lang="en-US" sz="9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усвоение питания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(pH) определяет доступность элементов: при слишком высоком или низком pH важные питательные вещества становятся менее усвояемыми.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рыхлость почвы влияют на движение воды и растворенных веществ, что напрямую сказывается на скорости и объеме поглощения питательных элементов.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влияет на активность корней и микроорганизмов, снижая или повышая эффективность усвоения питательных веществ растениями.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Пахота улучшает аэрацию почвы, облегчая корням доступ кислорода и способствуя активной жизнедеятельности микроорганизмов.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позволяет предотвратить истощение почвы отдельными элементами и снижает накопление вредителей и болезней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агротехники на почвенное питание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Мульчирование сохраняет влагу и улучшает структуру почвы, предотвращая её эрозию и содействуя сохранению питательных веществ.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внесение минералов приводит к загрязнению почвы и воды, снижая её плодородие и вредя экологии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аграрных институтов,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и концентрация удобрений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количество удобрений стимулирует максимальный рост и развитие растений без токсического воздействия.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минеральных удобрений снижает урожайность из-за токсичности, а недостаток не обеспечивает достаточного питания.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минерального питания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водоёмов от удобрений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внесение удобрений приводит к загрязнению рек и озёр, вызывая массовый рост водорослей. Это нарушает кислородный баланс и приводит к гибели водной флоры и фауны.
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и деградация почв
</a:t>
            </a:r>
            <a:pPr algn="ctr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применение химии снижает полезную микрофлору, ухудшая структуру почвы. Со временем это уменьшает её плодородие и устойчивость к эрозии и засухам.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нехватке питательных веществ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увеличивают разветвление корней и корневые волоски, расширяя зону поглощения питательных веществ и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симбиотических связей с грибами (микориза) помогает эффективно усваивать труднорастворимые элементы.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образуют специальные клубеньки или накопительные органы для хранения и использования дефицитных элементов.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методы повышения усвоения питания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Гидропоника — выращивание растений без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контролировать состав питательных растворов, обеспечивая точное питание и улучшая рост без риска загрязнения почвы.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сортов с улучшенной корневой системой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сорта пшеницы и риса с более мощными и эффективными корнями, что повышает усвоение фосфора и других элементов в сложных условиях.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минимизации потерь удобрений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покрытия для удобрений и микроорганизмы, улучшающие фиксацию элементов в почве, чтобы повысить их эффективность и снизить экологический вред.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75%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трех четвертей необходимых человеку минералов поступают с растительными продуктами, поэтому оптимальное питание растений важно для здоровья.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человека содержит минералы, поступающие через растения, напрямую зависящих от качества почвенного питания.
</a:t>
            </a:r>
            <a:endParaRPr lang="en-US" sz="23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Почвенное питание как основа устойчивого развития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управление почвенным питанием обеспечивает высокий урожай и экологическое равновесие, что критично для будущих поколений и сохранения природных ресурсов.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2026-05-08T15:55:06Z</dcterms:created>
  <dcterms:modified xsi:type="dcterms:W3CDTF">2026-05-08T15:55:06Z</dcterms:modified>
</cp:coreProperties>
</file>