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А.П. Чехова: пьеса о переменах, памяти и выборе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прошлое уступает место будущему.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на рубеже эпох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создана в момент, когда старые усадебные порядки уже рушились, а новые социальные силы быстро набирали влияние. Именно в этом историческом переходе рождается её трагикомический смысл.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действие пьесы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имение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и Аня приезжают в родной дом после долгого отсутствия, и прежняя жизнь кажется на миг восстановленной.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выхода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обсуждают спасение сада, но откладывают решения, надеясь, что положение как-нибудь изменится само собой.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продажи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известно о долгах, которые делают продажу имения почти неизбежной и усиливают тревогу всех обитателей.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Аукцион и итог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Имение покупает Лопахин, семья уезжает, а в закрытом доме остаётся забытый Фирс — знак окончательного разрыва с прошлым.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вишнёвого сада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хранит воспоминания о детстве, доме и утраченной гармонии. Для героев он становится не просто местом, а живым образом прошлого, к которому они внутренне привязаны.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Уходящий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сад показывает беспомощность старого мира: он прекрасен, но не приносит дохода. Поэтому его судьба символизирует историческую смену эпох, которую нельзя остановить.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398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роль в конфликте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персонажи реагируют на перемены и почему ни один из них не может полностью сохранить прежний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не только вокруг имения, но и вокруг разных жизненных ценностей.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А.П. Чехова «Вишнёвый сад»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Раневская: чувство сильнее расчёта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искренне привязана к дому и саду, но её любовь не превращается в действие. Она переживает утрату эмоционально, а не практически, поэтому кризис застает её без готового решения.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характере сочетаются щедрость, мягкость и внутренняя ранимость. Чехов подчёркивает, что она живёт воспоминаниями, легко поддаётся чувствам и не умеет удерживать деньги и имущество.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Раневской трагичен именно потому, что она не равнодушна. Она понимает ценность прошлого, но оказывается неспособной защитить его в реальном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Гаев: красивые слова вместо поступков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 говорит торжественно и книжно, но его речи редко приводят к делу. Он словно прячется за словами, когда требуется принять конкретное решение и взять ответственность на себя.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образа особенно заметен в его обращениях к шкафу и ритуальных фразах. Эти детали показывают привычку жить по инерции, а не по необходимости настоящего момента.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 не злодей и не бездушный человек. Он просто принадлежит уходящему дворянскому миру, который уже не умеет действовать в новых исторических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489" y="2223546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770" y="2239955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4752" y="2263565"/>
            <a:ext cx="633600" cy="50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как герой нового времени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происходит из крестьянской среды и своим трудом поднимается выше социального положения, в котором начинал жизнь.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мыслит практично и предлагает использовать землю так, чтобы она приносила реальный доход, а не только воспоминания.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для сада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план связан с вырубкой сада и устройством дачных участков, что отражает новые экономические отношения.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 аукционе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имения становится символом смены хозяев и перемещения силы от старого дворянства к предпринимателям.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успех, Лопахин не выглядит счастливым: в его триумфе есть неловкость, одиночество и духовная пустота.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героев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каждый персонаж по-своему отвечает на вопрос, как жить в меняющемся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на столкновении разных ориентиров, а не на простом споре о продаже имения.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пьесе А.П. Чехова «Вишнёвый сад»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и Трофимов: взгляд в будущее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воспринимает грядущие перемены без страха: для неё они означают не конец, а возможность начать жизнь заново и оставить тяжесть прошлого позади.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связан с открытостью миру, внутренней свежестью и готовностью принять неизвестность. В ней Чехов показывает надежду, которой не хватает старшему поколению.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Трофимов говорит строже и идейнее: он подчёркивает значение труда, свободы и нравственной ответственности человека перед историей и будущим.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союз важен как противопоставление пассивности взрослых. Новое сознание в пьесе определяется не возрастом, а умением видеть дальше собственных привычек.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Варя, Дуняша, Яша и Епиходов: бытовой и комический фон пьесы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 держит хозяйство на себе, старается экономить и сохранять порядок, но её усилия почти не меняют положение: практичность сталкивается с общей беспомощностью семьи.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Дуняша и Яша показывают бытовую среду усадьбы с разных сторон: одна легко увлекается мечтами, другой холодно отвергает прошлое и подчёркивает распад старых связей.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Епиходов вводит комический нерв пьесы: его нелепые падения, жалобы и неловкость делают повседневность смешной и одновременно тревожной, потому что за шуткой чувствуется неустроенность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пьесы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А.П. Чехова «Вишнёвый сад»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трагическое в художественном мире Чехова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возникает из будничных сцен, неловких реплик и несоответствия между словами героев и реальностью, в которой им приходится жить.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противопоставляет смешное и печальное, а постоянно соединяет их в одной сцене, создавая сложный тон без прямых авторских оценок.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связано с опозданием: герои понимают масштаб перемен тогда, когда возможность изменить исход уже почти утрачена.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«Вишнёвый сад» читается как трагикомедия: в нём улыбка и боль рождаются из одного и того же жизненного опыта.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паузы и предметный мир пьесы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пьесе работают как знак неуловимого движения времени: лопнувшая струна, шаги, тишина и отдалённые голоса создают ощущение ожидания, тревоги и прощания.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старого дома — шкаф, ключи, чемоданы, закрывающиеся двери, пустеющие комнаты — показывают, как усадьба утрачивает жизнь, а вместе с ней и прежний 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пьесы и их проявления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смысловые опоры в пьесе.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сходятся в теме перелома: прошлое ещё дорого героям, но действовать по-старому уже невозможно.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«Вишнёвый сад»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судьбу вишнёвого сада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личная слабость героев усиливает историческое давление эпохи и делает исход почти неизбежным.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не с одним событием, а с сочетанием долгов, промедления и смены общественного уклада.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«Вишнёвый сад»; интерпретация причин по тексту пьесы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акта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пьесу и постепенно подводят к финалу, где забытый Фирс становится символом исчезающего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«Вишнёвый сад»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Четырёхактная композиция усиливает ощущение неотвратимого прощания: каждый акт отдаляет старый уклад от жизни героев.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пьесы: внешняя победа и внутренняя пустота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сада приносит формальную развязку, но не ощущение завершённости: музыка и отъезд героев подчёркивают не победу, а разрыв с прошлым.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получает имение, однако его успех не становится личным счастьем; в этом финале особенно заметна цена исторического перелома.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Раневская, Аня, Гаев и Варя уезжают без ясной перспективы, а оставленный Фирс превращает концовку в тихую, но очень сильную трагическую сцену.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398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обсуждения пьесы на уроке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текста, образов и авторской 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связать сюжет с темами ответственности, памяти, времени и нравственного выбора.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А.П. Чехова и вопросы для классного обсуждения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«Вишнёвый сад» нужен современному читателю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Чехова учит видеть, как время меняет людей, а бездействие становится выбором. В ней нет простых побед: есть память, утрата, ответственность и трудный разговор о цене перемен.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2026-05-23T11:52:52Z</dcterms:created>
  <dcterms:modified xsi:type="dcterms:W3CDTF">2026-05-23T11:52:52Z</dcterms:modified>
</cp:coreProperties>
</file>