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Портретный очерк: жанр, который раскрывает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человек в фактах, деталях и живом слове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059" y="182500"/>
            <a:ext cx="3337082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портретный очерк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русского языка мы учимся видеть в очерке не просто внешность героя, а характер, ценности и жизненный путь, раскрытые через точные факты, наблюдения и выразительные детали.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портретного очерка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герой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портретного очерка всегда стоит настоящий человек. Автор опирается на проверяемые сведения, поэтому текст вызывает доверие и не превращается в художественный вымысел.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со смыслом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 любые подробности, а те, что помогают понять личность: жест, взгляд, привычка, голос, одежда или предметы рядом с героем. Такая деталь работает на образ.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фактов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объединяет биографические сведения, описание внешности, поступки и наблюдения автора. Именно это сочетание делает героя объёмным, а текст — живым и убедительным.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отношение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или журналист не просто сообщает сведения, а показывает своё отношение к герою. При этом сохраняются уважение, точность и тактичность, без грубых оценок и преувеличений.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портретный очерк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постепенно раскрыть героя через факты, наблюдения и вывод.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Портретный очерк и смежные жанры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портретный очерк отличается от близких жанров и почему он особенно точно раскрывает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Портретный очерк ближе всего к реальной жизни: он сочетает точность фактов и выразительность образа.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 и журналистики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1413" y="938950"/>
            <a:ext cx="3401475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героя и смысл детали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описание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в очерке нужна не сама по себе. Она становится способом понять человека глубже: по походке, осанке, выражению лица и привычным движениям читатель угадывает характер.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одежда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признаки, одежда и аккуратность или, наоборот, небрежность помогают представить героя точнее. Эти детали часто подсказывают, как человек относится к себе, к делу и к окружающим.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и взгляд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взгляд, пауза в речи или характерный жест могут сказать о человеке больше, чем длинное описание. Через такие мелочи автор показывает собранность, застенчивость, решительность или открытость.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инструменты, книги, тетради, спортивный инвентарь или вещи в комнате тоже помогают раскрыть образ. Окружение показывает привычки героя и то, что для него действительно важно.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находка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удачная деталь делает образ запоминающимся и правдивым. Если она выбрана верно, читатель быстро видит не только внешний облик, но и внутренний мир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чаще всего раскрывает портретный очерк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автор показывает человека через поведение в обычных и трудных ситуациях, а не через прямые характеристики.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очерка обычно нравственные качества, которые становятся заметны через поступки, речь и отношение к людям.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теории очерка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факты как основа достоверности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очерке обычно называют дату и место рождения, потому что эти сведения помогают сразу представить героя в реальном времени и пространстве, а не как абстрактный образ.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этапы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отбирают ключевые события жизни: учёбу, выбор профессии, значимые достижения, перемены и трудные моменты. Важно не перечислить всё, а показать поворотные точки.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с проверкой
</a:t>
            </a:r>
            <a:pPr algn="l" indent="0" marL="0">
              <a:lnSpc>
                <a:spcPct val="8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биографическое утверждение должно быть точным и проверяемым. Ошибка в дате, названии места или должности ослабляет доверие к тексту и портит впечатление от очерка.
</a:t>
            </a:r>
            <a:endParaRPr lang="en-US" sz="951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 смыслу
</a:t>
            </a:r>
            <a:pPr algn="l" indent="0" marL="0">
              <a:lnSpc>
                <a:spcPct val="8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очерк входят только те сведения, которые помогают понять характер, мотивы и поступки человека. Лишние подробности мешают, а значимые факты делают образ глубже и яснее.
</a:t>
            </a:r>
            <a:endParaRPr lang="en-US" sz="9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14460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и тон текста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может говорить о герое с симпатией и уважением, если видит его сильные стороны. Такое отношение делает очерк живым, но не должно превращаться в чрезмерную похвалу.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очерка строится на внимательном взгляде на человека. Автор замечает детали поведения, интонацию, привычки и поступки, а не ограничивается общими словами и готовыми формулами.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 мера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положительном отношении важно сохранять точность и меру. Хороший очерк не приукрашивает героя, а показывает его реальным, с достоинствами и особенностями характера.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Тактичное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в очерке должны быть аккуратными и доброжелательными. Грубость, насмешка и резкость недопустимы, потому что жанр требует уважения к человеку и его жизненному опыту.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деталь как центр образа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запоминается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выразительная подробность часто лучше передаёт характер, чем длинное перечисление признаков. Читатель сразу запоминает героя, если в тексте есть точная и живая наблюдательная находка.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характером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тетрадь, аккуратно сложенные инструменты или привычка поправлять очки могут говорить о собранности, трудолюбии, скромности или внимательности. Деталь работает как ключ к личности.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быт к человеку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которыми пользуется герой, помогают увидеть его повседневную жизнь. Через быт автор показывает, как человек живёт, что ценит и к чему относится бережно.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становится цельным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деталь соединяет внешность, привычки и поступки, герой выглядит не набором сведений, а живым человеком. Такой образ читается легко и остаётся в памяти надолго.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сбора материала для портретного очерка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очерком: от наблюдения и беседы до отбора деталей и создания цельного образа.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401108"/>
            <a:ext cx="3170700" cy="540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материала и их ценность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помогают увидеть героя точнее: одни дают факты, другие — речь, поведение и среду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проверенных и разнообразных источников, тем достовернее и объёмнее получается портрет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очерковой журналистики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портретного очерка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лексика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очерке важно называть вещи и действия без расплывчатости. Точные слова помогают читателю ясно увидеть героя, его профессию, поведение и особенности характера.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2334525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детали
</a:t>
            </a:r>
            <a:pPr algn="l" indent="0" marL="0">
              <a:lnSpc>
                <a:spcPct val="80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Сравнения, эпитеты и метафоры делают текст живым, если они не заслоняют смысл. Они помогают передать взгляд, походку, голос или настроение человека.
</a:t>
            </a:r>
            <a:endParaRPr lang="en-US" sz="848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pPr algn="l" indent="0" marL="0">
              <a:lnSpc>
                <a:spcPct val="80000"/>
              </a:lnSpc>
              <a:buNone/>
            </a:pPr>
            <a:r>
              <a:rPr lang="en-US" sz="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глаголы показывают, как герой двигается, говорит и работает. Благодаря им человек в тексте не застывает, а выглядит деятельным и настоящим.
</a:t>
            </a:r>
            <a:endParaRPr lang="en-US" sz="868" dirty="0"/>
          </a:p>
        </p:txBody>
      </p:sp>
      <p:sp>
        <p:nvSpPr>
          <p:cNvPr id="13" name="Text 5"/>
          <p:cNvSpPr txBox="1"/>
          <p:nvPr/>
        </p:nvSpPr>
        <p:spPr>
          <a:xfrm>
            <a:off x="2334525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цитаты
</a:t>
            </a:r>
            <a:pPr algn="l" indent="0" marL="0">
              <a:lnSpc>
                <a:spcPct val="80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цитаты передают речь героя и его интонацию. Они добавляют достоверности и помогают понять, как человек выражает мысли и относится к другим.
</a:t>
            </a:r>
            <a:endParaRPr lang="en-US" sz="891" dirty="0"/>
          </a:p>
        </p:txBody>
      </p:sp>
      <p:sp>
        <p:nvSpPr>
          <p:cNvPr id="14" name="Text 6"/>
          <p:cNvSpPr txBox="1"/>
          <p:nvPr/>
        </p:nvSpPr>
        <p:spPr>
          <a:xfrm>
            <a:off x="4346550" y="28126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лишней пышности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должен быть выразительным, но спокойным и понятным школьнику. Лучше избегать громких штампов, чрезмерной похвалы и искусственной торжественности.
</a:t>
            </a:r>
            <a:endParaRPr lang="en-US" sz="8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очерке соотносятся прошлое и настоящее героя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хорошо построенном очерке время не просто перечисляется, а помогает понять, как герой стал именно таким.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биографии, сегодняшних привычек и итоговой оценки создаёт цельный образ личности.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композиции портретного очерка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2216293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16293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подходят для портретного очерка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люди, чья работа заметна другим: учитель, врач, мастер, библиотекарь. Их повседневный труд даёт много наблюдений, по которым можно раскрыть характер и отношение к людям.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поступок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Интересен герой, совершивший важный поступок или проявивший стойкость в сложной ситуации. Такой материал показывает не только событие, но и внутреннюю силу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черта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очерка важна необычная привычка, манера общения или редкое качество характера. Через такую деталь герой становится узнаваемым и запоминающимся без лишних слов.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связь с 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человек, о котором могут рассказать другие: одноклассники, коллеги, соседи, знакомые. Их впечатления помогают увидеть героя шире и подтвердить точность авторского образа.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 в раскрытии человека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Кабинет, мастерская или спортзал показывают, чем живёт герой каждый день. По порядку, инструментам и расположению вещей можно понять его аккуратность, привычки и отношение к делу.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вещи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предметы часто говорят о человеке не меньше слов. Книга на столе, старые часы или аккуратно сложенные тетради подсказывают интересы, вкус и степень бережливости.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пространство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парта, стенд или уголок достижений помогают увидеть, как герой ведёт себя в коллективе. Среда раскрывает его участие в общем деле и отношение к окружающим.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профессии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инструменты, форма, записи или спортивный инвентарь делают образ конкретным. Они показывают, чем человек занимается, и помогают связать внешний мир с его характером.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фактов к выводу о герое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обобщения в портретном очерке: наблюдения и детали постепенно превращаются в авторский вывод о человеке.
</a:t>
            </a:r>
            <a:endParaRPr lang="en-US" sz="1163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портретном очерке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07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
</a:t>
            </a:r>
            <a:pPr algn="l" indent="0" marL="0">
              <a:lnSpc>
                <a:spcPct val="80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состоит из расплывчатых характеристик, герой становится неузнаваемым. Нужны точные детали, иначе очерк похож на абстрактное рассуждение без живого человека.
</a:t>
            </a:r>
            <a:endParaRPr lang="en-US" sz="985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022495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Выдуманные факты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подменять проверенные сведения догадками. Ошибка в дате, событии или поступке сразу ослабляет доверие к тексту и делает образ ненадёжным.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740633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перечень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биография без отбора перегружает читателя. В очерке важны только те факты, которые помогают понять характер, путь и ценности героя.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454312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похвала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восторженный тон мешает увидеть реального человека. Если героя только хвалить, он превращается в набор красивых слов без правды и объёма.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4167981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авторского взгляда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не должен быть бесстрастным списком сведений. Автору важно показать собственное наблюдение, но сделать это тактично, уважительно и убедительно.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портретный очерк убедительным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чтобы детали не спорили с фактами и чтобы каждое наблюдение работало на один цельный образ героя.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Убедительность рождается из баланса: документальная точность поддерживает образность, а образность делает факты запоминающимися.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портретного очерка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Портретный очерк показывает человека в действии и в характере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учит замечать человека точнее: в его словах, поступках, привычках и окружении. Когда факты соединяются с выразительной деталью, рождается живой и честный образ.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2026-05-29T08:33:35Z</dcterms:created>
  <dcterms:modified xsi:type="dcterms:W3CDTF">2026-05-29T08:33:35Z</dcterms:modified>
</cp:coreProperties>
</file>