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значимость и ключевые темы урока
</a:t>
            </a:r>
            <a:endParaRPr lang="en-US" sz="266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клеток: структура, функции и их роль в жизни и биотехнологиях.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клетки и формирование клеточной теории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описал клетку, изучая пробку. В XIX веке Шлейден и Шванн сформулировали клеточную теорию, закрепившую клетку как основную единицу жизни. Эти открытия заложили фундамент современной биологии и углубили понимание процессов жизни на клеточном уровне.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Двуслойная организация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 с встроенными белками, что обеспечивает её избирательную проницаемость и взаимодействие с окружающей средой.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Гликокаликс и сигнализация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Углеводные цепи, расположенные на поверхности мембраны, формируют гликокаликс, участвующий в клеточных взаимодействиях и распознавании сигналов.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Жидкостно-мозаичная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Сингера — Николсона описывает мембрану как динамическую структуру, где белки и липиды свободно перемещаются, создавая специализированные микродомены.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клеточной мембраны
</a:t>
            </a:r>
            <a:endParaRPr lang="en-US" sz="28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строение, химический состав и роль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полужидкую среду, состоящую из цитозоля с водой, ионов и органических веществ. Она содержит органоиды и обеспечивает их функциональную среду.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происходят обмен веществ, формируется цитоскелет, передаются сигналы и поддерживается внутреннее давление, необходимое для поддержания формы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Микротрубочки: каркас и транспорт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состоят из тубулина; они формируют каркас клетки, участвуют во внутриклеточном транспорте и формировании митотического веретена при делении.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 и промежуточные филаменты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 из актина обеспечивают подвижность и изменение формы, а промежуточные филаменты придают клетке прочность и устойчивость к механическим воздействиям.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и функции цитоскелета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Растительная стенка состоит из целлюлозы, обеспечивает жесткость и играет роль в регуляции тургора и транспорта веществ.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грибов стенка из хитина, у бактерий — из пептидогликана, что определяет их механическую защиту и особенности взаимодействия с окружающей средой.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структура и функции у разных организмов
</a:t>
            </a:r>
            <a:endParaRPr lang="en-US" sz="29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9934" y="1406675"/>
            <a:ext cx="351888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 прокариотических и эукариотических клеток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включает ядро, органоиды, размеры и способы деления.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имеют более простое строение, меньшие размеры и отличаются способами размножения, тогда как эукариоты обладают сложной организацией и специализированными органоидами.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средней школы,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органоидов по числу и типу мембран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органоидов в клетке покрыта хотя бы одной мембраной, что отражает сложность и разнообразие их функций.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мембранных структур обеспечивает гибкость и адаптивность клеточных процессов.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клеточной биологии, 2022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морфофункциональная характеристика и значение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вакуоли крупные и занимают до 90% объёма, что обеспечивает тургор и накопление питательных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вакуоли меньше, выполняют роль в пищеварении и удалении отходов, часто имеют временный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функции ядра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ядерной оболочки и хроматина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ограничено двойной оболочкой с порами для обмена веществами. Внутри находится хроматин — комплекс ДНК и белков, формирующий хромосомы при делении.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и управление функциями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ядрышке происходит синтез рРНК и сборка рибосомных субчастиц. Ядро контролирует синтез белков и регулирует жизненные процессы клетки.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разновидности и функции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(ЭПС) подразделяется на шероховатую, покрытую рибосомами, и гладкую, лишённую рибосом. Шероховатая ЭПС отвечает за синтез белков и их транспорт к другим органоидам.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участвует в синтезе липидов, метаболизме углеводов, обезвреживании токсинов и регуляции ионов. Она формирует сеть каналов, связанную с ядерной мембраной, особенно развитую в клетках печени и железистых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рибосом: двойной комплекс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двух субъединиц — малой и большой, образованных рибосомной РНК и белками. Размер рибосом у эукариот равен 80S, у прокариот — 70S, что отражает их структурные отличия.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различия рибосом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рибосомы синтезируют белки для цитоплазмы, тогда как прикреплённые к шероховатой эндоплазматической сети производят мембранные и секреторные белки. Эта организация обеспечивает точное распределение продуктов синтеза.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рибосом в клетках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обнаружены во всех живых организмах, от бактерий до человека, что подчёркивает их фундаментальное значение. Их консервативная структура свидетельствует о древности и ключевой роли в биологии.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устройство и роль в биосинтезе белков
</a:t>
            </a:r>
            <a:endParaRPr lang="en-US" sz="26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Гольджи: организационная платформа клеточного транспорта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комплекса Гольджи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образован стопками плоских мембранных цистерн и многочисленными пузырьками. Такая организация обеспечивает сортировку и упаковку биомолекул для их дальнейшего транспорта.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значимость комплекса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включают модификацию белков, формирование лизосом и секреторных пузырьков. Комплекс особенно активен в секреторных клетках, например, в поджелудочной железе, обеспечивая выработку пищеварительных ферментов.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внутренняя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двойную мембрану: гладкую внешнюю и складчатую внутреннюю с кристами, увеличивающими площадь для реакций. Внутреннее пространство заполнено матриксом, содержащим собственную ДНК и рибосомы.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произошли от симбиотических бактерий, что подтверждается наличием собственной кольцевой ДНК и прокариотических рибосом. Такое происхождение объясняет их автономность в клетке.
</a:t>
            </a:r>
            <a:endParaRPr lang="en-US" sz="133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энергетическом метаболизме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митохондрий — синтез АТФ посредством окислительного фосфорилирования. Число митохондрий зависит от энергетических потребностей клетки, например, мышечные клетки содержат их тысячи.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энергообеспечение и биологическое значение
</a:t>
            </a:r>
            <a:endParaRPr lang="en-US" sz="23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Лизосомы: внутриклеточное пищеварение и физиологическая защита
</a:t>
            </a:r>
            <a:endParaRPr lang="en-US" sz="2254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маленькие одномембранные органоиды, содержащие гидролитические ферменты для расщепления макромолекул и повреждённых органелл. Этот процесс необходим для обновления клеточных компонентов.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участвуют в защите клетки, разрушая патогены. Нарушение функций лизосом приводит к накоплению токсинов и развитию наследственных заболеваний, таких как болезнь Тея–Сакса.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626" y="1531950"/>
            <a:ext cx="281564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растительной и животной клетки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структурные и функциональные особенности растительных и животных клеток, подчёркивая уникальные элементы и их биологическую роль.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адаптированы к фотосинтезу и поддержанию тургора, животные — к мобильности и быстрому энергетическому обмену.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Пластиды: хлоропласты, хромопласты и лейкопласты — их роль в жизнедеятельности
</a:t>
            </a:r>
            <a:endParaRPr lang="en-US" sz="2678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пластид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включают хлоропласты, хромопласты и лейкопласты, отличающиеся цветом и функциями. Хлоропласты фотосинтезируют, хромопласты придают окраску, а лейкопласты запасают питательные вещества.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пластид на жизнедеятельность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обеспечивают производство кислорода и органических веществ, хромопласты привлекают опылителей через яркие цвета. Лейкопласты играют роль в накоплении крахмала, что критично для развития и выживания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и деление клетки: последовательность фаз и процессы
</a:t>
            </a:r>
            <a:endParaRPr lang="en-US" sz="19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этапы клеточного цикла и их особенности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Высокоточная электронная микроскопия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визуализировать клеточные структуры с разрешением до 0,1 нанометра, выявляя мельчайшие ультраструктуры органоидов. Помогает понять пространственную организацию и взаимодействия внутри клетки.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и конфокальная микроскопия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культивирования клеток позволяют исследовать процессы деления и дифференцировки в контролируемых условиях. Конфокальная микроскопия обеспечивает трёхмерное изображение, улучшая анализ динамики клеточных компонентов.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 и ключ к научным открытиям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строения и функций клетки раскрывает фундаментальные механизмы жизни, стимулирует развитие медицины и биотехнологий, способствуя решению глобальных задач в экологии и здравоохранении.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2026-05-10T07:12:54Z</dcterms:created>
  <dcterms:modified xsi:type="dcterms:W3CDTF">2026-05-10T07:12:54Z</dcterms:modified>
</cp:coreProperties>
</file>