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612750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Конфигурации планет и синодический период
</a:t>
            </a:r>
            <a:endParaRPr lang="en-US" sz="2649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408332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взаимного расположения планет и периодов повторения их конфигураций в Солнечной системе.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изучения движения планет
</a:t>
            </a:r>
            <a:endParaRPr lang="en-US" sz="2575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планетами начались в Древней Греции с геоцентрической модели мира. Коперник сменил её гелиоцентризмом, а Кеплер сформулировал законы движения, положившие основы современной астрономии. Галилей внёс вклад в наблюдения, а современные технологии повысили точность определения орбит.
</a:t>
            </a:r>
            <a:endParaRPr lang="en-US" sz="1211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конфигураций планет: основные виды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планеты и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— положение, при котором планета и Солнце находятся на одной прямой относительно Земли, делая планету малозаметной из-за сияния Солнца.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противостоянии планета располагается напротив Солнца относительно Земли, что обеспечивает её максимальную яркость и видимость в течение всей ночи.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Элонгация: угловое отклонение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Элонгация — это максимальное угловое расстояние планеты от Солнца на небе, важное для наблюдения внутренних планет, когда они наиболее заметны.
</a:t>
            </a:r>
            <a:endParaRPr lang="en-US" sz="17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внутренних планет различают нижнее и верхнее соединения, а также максимальные западную и восточную элонгации, которые определяют их видимую позицию на небе.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планеты не показывают фазовой элонгации и имеют только соединения и противостояния, что связано с их положением за орбитой Земли.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конфигурации определяется расположением планеты относительно Земли и Солнца, влияя на видимость и яркость планеты в разные периоды.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конфигурациях помогают астрономам понять динамику внутренней и внешней частей Солнечной системы и планировать наблюдения.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конфигураций планет
</a:t>
            </a:r>
            <a:endParaRPr lang="en-US" sz="26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планеты Меркурий и Венера не бывают в противостоянии, их конфигурации ограничены соединениями и элонгациями, определяющими их видимость утром или вечером.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планеты, включая Марс, Юпитер и Сатурн, демонстрируют соединения и противостояния, причём противостояния обеспечивают оптимальные условия для наблюдений.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появления различных конфигураций зависит от разницы орбитальных скоростей планет относительно Земли.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конфигураций внутренних и внешних планет
</a:t>
            </a:r>
            <a:endParaRPr lang="en-US" sz="26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перемещений Меркурия и Марса на небосводе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циклы максимальных углов для Меркурия и моменты противостояния Марса в течение года.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видимых траекториях обусловлены разным положением и скоростью орбитальных движений внутренних и внешних планет.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2023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Синодический период
</a:t>
            </a:r>
            <a:endParaRPr lang="en-US" sz="2953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ключевой параметр, который помогает предсказать видимые взаимодействия планет с Землёй и Солнцем.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интервал между повторяющимися конфигурациями планеты относительно Земли.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Астрономический словарь, 2023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вычисления синодического периода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Синодический период находится через разницу в угловых скоростях Земли и планеты, что отражается в формуле 1/S = |1/P1 - 1/P2|. Здесь P1 — период Земли, P2 — период планеты.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показывает, как часто Земля «догоняет» планету по кругу орбиты, что отражается в цикличности видимых конфигураций.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170985"/>
            <a:ext cx="3709500" cy="15165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Синодические периоды планет Солнечной системы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синодических периодов характеризуют частоту повторения видимых положений планет, зависящую от их орбитальных расстояний и скоростей.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Синодический период увеличивается с удалением планеты от Солнца и отражает её динамические особенности.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2023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88" y="1451264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синодического периода в астрономии
</a:t>
            </a:r>
            <a:endParaRPr lang="en-US" sz="2144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наблюдений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построение точных астрономических календарей с учетом периодичности конфигураций планет для эффективных наблюдений.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Прогнозирование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заранее определять благоприятные периоды для масштабных астрономических исследований и наблюдений за планетами.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миссий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выбора оптимальных окон запуска космических аппаратов, минимизируя затраты и риски полётов.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динамики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понять закономерности движения тел в Солнечной системе и закономерности их взаимодействий с Землёй.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Конфигурации и возможности наблюдения планет
</a:t>
            </a:r>
            <a:endParaRPr lang="en-US" sz="2613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планеты в соединении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положении соединения планета располагается почти в одной линии с Солнцем и Землёй, оставаясь близко к яркому диску Солнца. Это значительно усложняет ее наблюдение с поверхности Земли из-за засветки и малой угловой дистанции.
</a:t>
            </a:r>
            <a:endParaRPr lang="en-US" sz="1089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— идеальное время наблюдений
</a:t>
            </a:r>
            <a:pPr algn="l" indent="0" marL="0">
              <a:lnSpc>
                <a:spcPct val="100000"/>
              </a:lnSpc>
              <a:buNone/>
            </a:pPr>
            <a:r>
              <a:rPr lang="en-US" sz="6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противостоянии планета оказывается на максимальном удалении от Солнца на небе и видна всю ночь. В этот момент она максимально близка к Земле, что позволяет получать яркие и четкие изображения.
</a:t>
            </a:r>
            <a:endParaRPr lang="en-US" sz="111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элонгация внутренних планет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периоды максимальной элонгации, характерных для Меркурия и Венеры, планеты достигают наибольшего углового отдаления от Солнца. Это время оптимально для наблюдений вечером или утром, когда планеты ярко блестят на фоне сумерек.
</a:t>
            </a:r>
            <a:endParaRPr lang="en-US" sz="10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видимого движения планеты от конфигурации
</a:t>
            </a:r>
            <a:endParaRPr lang="en-US" sz="264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периода соединения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движется близко к Солнцу на небе, видна с трудом и меняет направление движения из-за параллакса.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элонгация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достигает максимального углового расстояния от Солнца, ее движение становится наиболее заметным для наблюдателя.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соединению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снова приближается к Солнцу, меняет видимое направление и цикл видимого движения повторяется.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планета находится напротив Солнца, наблюдается ретроградное движение с петлями обусловленное разницей в орбитальных скоростях.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расчёт синодического периода
</a:t>
            </a:r>
            <a:endParaRPr lang="en-US" sz="2149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вычисления синодического периода планеты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Орбитальная эллиптичность и наклон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Эллиптичность орбит и наклон плоскости эклиптики влияют на вариации синодических периодов за счет изменения расстояний и углов между планетами. Эти особенности усложняют точный расчет и требуют учета астрономических моделей.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точность синодических периодов
</a:t>
            </a:r>
            <a:endParaRPr lang="en-US" sz="2102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положения наблюдателя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наблюдателя на Земле влияет на видимость конфигураций, однако практически не сказывается на вычислении синодического периода, так как оно основывается на относительных движениях планет и Земли.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телескопических наблюдений опирается на прогнозы конфигураций, позволяя выбирать оптимальные моменты для изучения планет и их атмосфер.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времени для астрономических съемок учитывает максимальные элонгации и противостояния, чтобы получить качественные изображения с минимальными помехами.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Конфигурации способствуют разработке звёздных календарей и астрономических событий, что помогает ученым и любителям планировать наблюдения.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межпланетных миссиях знание циклов конфигураций обеспечивает эффективное использование ресурсов и способствует успешным запускам космических аппаратов.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знаний о конфигурациях в современной астрономии
</a:t>
            </a:r>
            <a:endParaRPr lang="en-US" sz="227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явления, связанные с конфигурациями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Транзиты Меркурия и Венеры по диску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Транзиты происходят при нижнем соединении и требуют точного совпадения плоскости орбиты планеты с эклиптикой. Эти редкие явления способствуют исследованиям солнечной атмосферы и определения астрономических единиц.
</a:t>
            </a:r>
            <a:endParaRPr lang="en-US" sz="1461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Оппозиции Марса как возможность изучения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Марса сопровождается увеличением его яркости и видимого размера, что открывает уникальные возможности для наземного мониторинга атмосферы и поверхности планеты.
</a:t>
            </a:r>
            <a:endParaRPr lang="en-US" sz="15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801827"/>
            <a:ext cx="4231200" cy="21840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сидерических и синодических периодов планет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орбитальных и видимых периодах планет Солнечной системы, отражая их положение относительно Земли и Солнца.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планеты имеют более короткие синодические периоды, а внешние — более длительные, что связано с относительными орбитальными скоростями и расстояниями до Земли.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космическое агентство (ЕКА), 2022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повторения конфигураций на примере Марса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колебания интервалов между противостояниями Марса на протяжении нескольких циклов, демонстрируя стабильность периода около 780 дней.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противостояний имеет регулярный характер, что позволяет составлять долгосрочные планы наблюдений и выбрать оптимальные временные окна.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 НАСА, 1986–2000 гг.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синодического периода позволяет выбрать оптимальные окна запуска космических аппаратов, что снижает затраты топлива и времени полета.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циклов синодических периодов повышает эффективность миссий, обеспечивая своевременное приближение к целевой планете.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примеры, такие как запуск марсохода Perseverance в 2020 году, подтверждают важность синхронизации с этими циклами для успеха межпланетных полетов.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синодического периода для межпланетных миссий
</a:t>
            </a:r>
            <a:endParaRPr lang="en-US" sz="26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конфигураций и синодических периодов
</a:t>
            </a:r>
            <a:endParaRPr lang="en-US" sz="2591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конфигураций планет и их синодических периодов играет ключевую роль в астрономических наблюдениях и космических миссиях, раскрывая динамические закономерности Солнечной системы и облегчая планирование научных и технических мероприятий.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2026-05-08T06:33:03Z</dcterms:created>
  <dcterms:modified xsi:type="dcterms:W3CDTF">2026-05-08T06:33:03Z</dcterms:modified>
</cp:coreProperties>
</file>