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группы людей отличаются морфологическими и генетическими признаками.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расы человека как объект изучения биологии
</a:t>
            </a:r>
            <a:endParaRPr lang="en-US" sz="40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формирование понятия «расы»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различия формировались под воздействием климата и изоляции. Классики биологии XVIII—XIX вв. создали первые классификации, а развитие генетики в XX веке выявило искусственность строгих расовых границ.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расы и их особенности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Европеоидная раса: зоны распространения и ключевые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в Европе, Западной и Южной Азии. Отличается светлой кожей, узким носом, разнообразием цвета волос и глаз, черепной формой, характерной для региона.
</a:t>
            </a:r>
            <a:endParaRPr lang="en-US" sz="150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Монголоидная раса: основные характеристики и ареал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в Восточной Азии, Арктике и Америке. Характерна желтовато-смуглая кожа, эпикантус, прямые тёмные волосы и высокая адаптация к холодному климату.
</a:t>
            </a:r>
            <a:endParaRPr lang="en-US" sz="15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Негроидная раса и переходные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преимущественно в Африке к югу от Сахары. Обладает тёмной кожей, курчавыми волосами и широким носом. Существуют переходные формы — австралоиды, метисы и мулаты.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51330" y="1676050"/>
            <a:ext cx="302664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рас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ключевых анатомических признаков европеоидной, монголоидной и негроидной рас с учётом адаптаций к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черты отражают исторические адаптации к климатическим условиям разных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антропологических исследований, 2020 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расовых признаков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70-100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формирования рас при выходе Homo sapiens из Африки, начало миграций по Евразии и Австралии.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климатическая изоляция способствует развитию уникальных морфологических черт у популяций.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цвете кожи и структуре волос связаны с климатическими зонами — от аридных до северных регионов.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скотоводства у европейцев привело к генетической адаптации, например, способности усваивать лактозу во взрослом возрасте.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Европеоиды имеют широкий спектр оттенков кожи — от светло-розовой до смуглой, волосы варьируются от светлых до тёмных, могут быть прямыми или волнистыми.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цветовых оттенков и волос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Выраженные скулы, узкий нос и разнообразие оттенков радужки глаз составляют типичный облик. Оволосение лица развито значительно, особенно у мужчин.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лица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Превалирует в Европе, на Ближнем Востоке, частично на севере Индии и в Северной Африке. Существует несколько подтипов, отражающих историческое разделение.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европеоидной расы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монголоидной расы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анатомические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 эпикантус, желтовато-смуглая кожа и прямые густые волосы. Оволосение лица и тела сравнительно слабое, широкие скулы — характерная черта.
</a:t>
            </a:r>
            <a:endParaRPr lang="en-US" sz="150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и племенное 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169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обитания охватывает Китай, Японию, Корею, Монголию, Сибирь и народы Америки. Североазиатские и южноазиатские подгруппы имеют различия в росте и форме носа.
</a:t>
            </a:r>
            <a:endParaRPr lang="en-US" sz="1693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климату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лица и кожи обусловлены длительной жизнью в холодных и умеренных климатических зонах Восточной Азии и Севера.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тёмная кожа с высоким содержанием меланина, курчавые чёрные волосы, широкий нос и полные губы, обеспечивающие адаптацию к жаркому климату.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особенности и меланизм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ареал – Африка к югу от Сахары, а также потомки африканских диаспор в Северной Америке и Карибском бассейне.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Выделяются экваториальный (центральноафриканский) и нилотидный типы с индивидуальными анатомическими и культурными особенностями.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Подтипы и этнические группы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негроидной расы и её география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переходные типы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Метисы: европеоиды и индейцы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Особенностью метисов является сочетание европейских и индейских черт, распространены в Латинской Америке и южной части США.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Мулаты: негроиды и европеоиды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смешения африканских и европейских особенностей, часто встречаются в странах Карибского бассейна и США.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Самбо: негроиды и индейцы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население в некоторых регионах Южной Америки, демонстрируя уникальное сочетание расовых и культурных признаков.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расовых признаков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генах, таких как MC1R и SLC24A5, влияют на цвет кожи, адаптируясь к условиям разной инсоляции в северных и экваториальных регионах.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маркеры, включая митохондриальную ДНК и SNP, демонстрируют сложные пути миграций и разнообразие человечества на молекулярном уровне.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черты, например светлая кожа для синтеза витамина D, сформировались под влиянием длительной эволюционной селекции в разных климатических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за последние десятилетия показывают, что различия между расами составляют лишь малую часть общего генетического разнообразия человека, подчёркивая общность всех популяций.
</a:t>
            </a:r>
            <a:endParaRPr lang="en-US" sz="1179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взгляды на расу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признаки распределяются непрерывно и постепенно меняются в зависимости от географического положения, что опровергает идею строгих биологических границ между расами.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«чистых» рас в науке подтверждает, что расовые категории — социальные конструкции, не полностью отражающие генетическую реальность.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рассматривает расу как историко-культурный феномен, который не имеет однозначного биологического определения и должен использоваться с осторожностью.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расовых различий использовались для оправдания дискриминации и легализации сегрегации в США и апартеида в ЮАР. Эти практики закрепляли социальное неравенство на основе «расовой принадлежности» и стали причиной глубоких общественных конфликтов.
</a:t>
            </a:r>
            <a:endParaRPr lang="en-US" sz="92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и сегрегация в XX веке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теории поддерживали колониальные режимы, оправдывая эксплуатацию и подчинение народов Африки, Азии и Америки под видом «цивилизаторской миссии». Это привело к длительным последствиям для культур и экономик колонизированных стран.
</a:t>
            </a:r>
            <a:endParaRPr lang="en-US" sz="924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и эксплуатация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в Руанде и Холокост были трагическими примерами, когда искажённые представления о расе и этнической принадлежности приводили к массовым убийствам и нарушению прав человека.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XX века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последствия расовых концепций
</a:t>
            </a:r>
            <a:endParaRPr lang="en-US" sz="29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современное смешение рас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межрасовых браков отражает быстрое объединение разнообразных этнических сообществ в условиях урбанизации и глобализации.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смешанных браков способствует формированию новых антропологических типов и снижает чёткость традиционных расовых разделений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2021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и международные акты, такие как Всеобщая декларация прав человека, строго запрещают дискриминацию по расовому признаку и обязывают государства обеспечивать равные права.
</a:t>
            </a:r>
            <a:endParaRPr lang="en-US" sz="1322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и международное законодательство направлено на защиту всех лиц вне зависимости от их этнорасовой принадлежности, укрепляя принципы социальной справедливости.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сообщество считает неприемлемым использование понятий расы для оправдания социального неравенства и призывает к борьбе с любыми формами расизма.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защита прав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культуры и расы: примеры и заблуждения
</a:t>
            </a:r>
            <a:endParaRPr lang="en-US" sz="229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важнее биологии в формировании идентичности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афроамериканцев в США демонстрируют, как культурные традиции и социальная среда формируют уникальную идентичность, независимую от биологических расовых признаков.
</a:t>
            </a:r>
            <a:endParaRPr lang="en-US" sz="1396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отождествление культуры с расой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культурные особенности ошибочно приписываются биологическим различиям, что приводит к распространению стереотипов и предубеждений в обществе.
</a:t>
            </a:r>
            <a:endParaRPr lang="en-US" sz="15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культурного смешения на новые идентичности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14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 и традиций, особенно в многоэтнических обществах, создаёт новые формы самовыражения и уникальные этнические группы, выходящие за рамки классических расовых категорий.
</a:t>
            </a:r>
            <a:endParaRPr lang="en-US" sz="1446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категорий расы к популяциям и этническим группам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концепции популяций заменяет жёсткие категории расы, обращая внимание на генетическое разнообразие без иерархий и акцентируя динамичность человеческих групп.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исследований этнических групп позволяет более точно характеризовать культурное и генетическое разнообразие, отделяя биологические признаки от социальных факторов.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междисциплинарных методов способствует разработке комплексного подхода к изучению человека, учитывая генетику, культуру и историю.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наблюдается уникальное взаимодействие европеоидных и монголоидных антропологических черт, что иллюстрирует многовековое сосуществование народов и культурного обмена.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признаков в Поволжье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известен своей этнической мозаичностью, где влияют финно-угорские, тюркские и европейские популяции, отражая сложную историю миграций и контактов.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Антропологическое разнообразие на Кавказе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Якутии, Башкирии и татарского региона демонстрируют разнохарактерное сочетание антропологических признаков, что подтверждает динамику культурных и генетических процессов.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Дальний Восток как пример смешения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Популяционное и этническое разнообразие в России
</a:t>
            </a:r>
            <a:endParaRPr lang="en-US" sz="2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усиление смешения генетических признаков, что ведёт к появлению новых многообразных антропологических типов.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генетические исследования, 2023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обмен и миграции существенно меняют традиционные расовые характеристики, создавая более гетерогенные популяции.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человечества в условиях разнообразия
</a:t>
            </a:r>
            <a:endParaRPr lang="en-US" sz="2591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современные люди происходят от общего предка из Африки, что подтверждено молекулярно-генетическими исследованиями и свидетельствует о биологическом единстве вида Homo sapiens.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этого единства наряду с уважением к культурному и генетическому разнообразию является основой социальной гармонии и борьбы с дискриминацией в современном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социальное значение изучения рас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человеческих рас важно для понимания биологического и культурного многообразия без иерархий, способствуя развитию толерантности и межкультурного диалога в обществе.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2026-05-10T09:25:13Z</dcterms:created>
  <dcterms:modified xsi:type="dcterms:W3CDTF">2026-05-10T09:25:13Z</dcterms:modified>
</cp:coreProperties>
</file>