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животных рядом с нами и в природе: доброта, забота и уважение.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братьях наших меньших
</a:t>
            </a:r>
            <a:endParaRPr lang="en-US" sz="4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живут на Земле, чувствуют боль, страх и радость. У каждого свой голос, привычки и характер. Им, как и людям, нужны безопасность, внимание и забота.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животных называют нашими меньшими друзьями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 рядом с человеком
</a:t>
            </a:r>
            <a:endParaRPr lang="en-US" sz="237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у окна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любит тихо наблюдать за улицей, а потом свернуться клубочком рядом с хозяином. В доме она создаёт уют и часто умеет поднимать настроение одним взглядом. Но ей тоже нужны корм, вода и ласка.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и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радуется каждому знакомству и быстро учится простым командам. Он ждёт прогулки, движения и игры с мячом. Если его кормят вовремя и не оставляют одного надолго, он растёт спокойным и счастливым.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Попугай, хомяк и рыбки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питомцы тоже становятся частью семьи. Попугай может звонко повторять звуки, хомяк любит запасать корм, а рыбки тихо мерцают в аквариуме. За ними нужно ухаживать каждый день, чтобы им было хорошо.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животным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Приюты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Приюты дают бездомным животным крышу над головой, еду и заботу. Там им помогают пережить холод, найти лечение и, если повезёт, обрести новый дом.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ветеринара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заболело или поранилось, его осматривает ветеринар. Врач помогает снять боль, вылечить рану и вернуть питомцу силы, чтобы он снова бегал и играл.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нужны подходящий корм и чистая вода каждый день. Это простая, но очень важная забота, без которой питомец быстро слабеет и грустит.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люди мастерят кормушки для птиц и кладут туда семечки, крупу и хлеб без соли. Такая помощь особенно важна, когда снег прячет всю еду.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питомцем нужно обращаться спокойно: не дразнить его, не пугать громким криком и не тянуть за уши или хвост. Тогда животное чувствует себя в безопасности и доверяет человеку.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важно вымыть руки, а для отдыха животному нужно тихое место, вода и привычный режим. Когда рядом есть взрослые, общение становится и безопасным, и радостным.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дружбы с питомцами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умеет бесшумно ходить и очень высоко прыгать. Она хорошо видит в сумерках, поэтому легко замечает движение там, где человеку уже темновато.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любят чистоту и часто умываются языком. Когда-то они помогали людям ловить мышей в домах и на складах, а теперь остаются любимыми домашними питомцами.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кошки свой нрав: одна обожает игры с бантиком, другая выбирает тёплый уголок и сладкий сон. Поэтому к ней нужно относиться терпеливо и внимательно.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Кошки: ловкие и тихие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любит прогулки, движение и общение с человеком. Если ей уделяют время и заботу, она отвечает верностью и становится настоящим другом семьи.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умеют охранять дом, помогать спасателям и быть поводырями. У них отличный нюх, а команды они запоминают быстро, словно отличники на уроке.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Собаки: верные помощники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Синицы, воробьи и вороны часто живут рядом с людьми. Они поедают вредных насекомых и помогают природе оставаться здоровой и живой.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и совы обитают в лесу и находят там укрытие, пищу и спокойствие. Каждая птица занята своим важным делом.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 зимой птицам труднее искать корм, потому что снег и холод прячут семена и насекомых. В это время особенно выручают кормушки.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насыпать в кормушку семечки, крупу или несолёный хлеб, птицы смогут пережить морозы. И тогда во дворе станет слышно весёлое чириканье.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городе и в лесу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лесу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в хвойном лесу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быстро прыгает с ветки на ветку и прячет орехи и шишки в запас. Её пушистый хвост помогает удерживать равновесие. Лес для неё — кладовая и дом одновременно.
</a:t>
            </a:r>
            <a:endParaRPr lang="en-US" sz="1179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и тишина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днём прячется в укрытии, а вечером выходит на поиски пищи. Он любит спокойствие и осторожно шуршит в траве. Если не шуметь, можно заметить его маленькие смешные шаги.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зимой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осенью нагуливает силы, а зимой спит в берлоге. В это время его лучше не тревожить, потому что лесному великану нужен покой. В лесу каждому зверю важно своё тихое место.
</a:t>
            </a:r>
            <a:endParaRPr lang="en-US" sz="11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животному для хорошей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из каких простых вещей складывается ежедневная забота о животном.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110" y="32169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20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помогают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веками перевозили людей и тяжёлые грузы, а на селе помогали в работе. Благодаря силе и выносливости они были верными помощниками там, где человеку было трудно справиться одному.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и пчёлы нужны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дают шерсть, из которой получают тёплые вещи для холодной погоды. Пчёлы делают мёд и помогают растениям опыляться, поэтому в садах и на полях они особенно важны.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дают полезную пищу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дарят человеку молоко, из которого делают разные продукты. За ними нужен хороший уход, чистая вода и спокойное место, потому что здоровое животное приносит больше пользы и чувствует себя лучше.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стала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живут рядом с животными, их быт становится богаче и удобнее. Человек получает помощь, еду, тепло и радость общения, а значит, должен помнить о благодарности и заботе.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00" y="2398540"/>
            <a:ext cx="1979700" cy="17341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050" y="3097414"/>
            <a:ext cx="1979700" cy="1734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75" y="2557292"/>
            <a:ext cx="1979700" cy="1734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2625" y="1615988"/>
            <a:ext cx="1979700" cy="17341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62844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способности животных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03987" y="1633250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дельфины «разговаривают» в море
</a:t>
            </a:r>
            <a:pPr algn="l" indent="0" marL="0">
              <a:lnSpc>
                <a:spcPct val="115000"/>
              </a:lnSpc>
              <a:buNone/>
            </a:pPr>
            <a:r>
              <a:rPr lang="en-US" sz="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не молчат даже под водой: они подают друг другу сигналы звуками и свистом. Так они находят друзей, предупреждают об опасности и держатся вместе, словно дружная морская команда.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2509038" y="2328925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 тёмная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темно, летучая мышь не теряется. Она посылает звуки и по их отражению понимает, где стена, дерево или насекомое. Для неё ночь — вовсе не помеха, а удобное время для полёта.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4722588" y="1793712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помнят очень многое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славятся удивительной памятью. Они узнают места, где есть вода и пища, а ещё помнят своих родных. В стаде это помогает им не теряться и заботиться друг о друге.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852613" y="853137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— мастера дружной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похож на маленький город, где у каждого есть дело. Муравьи переносят пищу, строят ходы и защищают дом сообща. Один муравей силён, а вместе они почти непобедимы.
</a:t>
            </a:r>
            <a:endParaRPr lang="en-US" sz="8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Испуганное животное может укусить, поцарапать или просто убежать. Ему нужно чувствовать себя в безопасности, а не ждать от человека крика, боли или резких движений.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обижать животных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животному страшно или больно, оно хуже ест, спит и заботится о своих детёнышах. Жестокость мешает ему жить спокойно и делает его слабее и тревожнее.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обращение защищает и животных, и людей. Когда мы относимся к ним бережно, мир вокруг становится тише, дружелюбнее и гораздо безопаснее.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здоровье и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Собакам важны прогулки, а кошкам — спокойствие и чистый лоток. Вакцинация и визит к ветеринару защищают от болезней, а внимательный хозяин сразу замечает, если питомец загрустил.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Корм, вода и 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Питомцу нужны подходящий корм, свежая вода и чистое место для сна. Уход за шерстью и порядок в доме помогают ему оставаться бодрым и чувствовать себя уютно.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уход каждый день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при встрече с незнакомым животным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простых и безопасных действий для ребёнка при встрече с незнакомым животным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напоминает: редкие виды нельзя забывать. Она словно красный сигнал светофора говорит человеку — остановись, подумай и помоги, пока ещё не поздно.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заказники помогают сохранить тихие территории, где животные могут жить без лишнего беспокойства. Там природа охраняется, а людям нельзя вести себя как хозяевам всего подряд.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тигр, снежный барс, дальневосточный леопард и белый медведь встречаются нечасто. Каждое такое животное — важная часть природы, которую нужно беречь особенно внимательно.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становится меньше, когда исчезают леса, загрязняются места обитания или люди ведут охоту. Если дом животного разрушен, ему трудно найти пищу, укрытие и безопасное место для детёнышей.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нуждаются в защите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за животными лучше тихо и издалека: в парке, в лесу, у кормушки или дома. Так можно увидеть следы, походку, повадки и услышать голоса, не мешая зверям и птицам.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в руки детёнышей и забирать из природы найденных малышей. Если животное выглядит больным или испуганным, нужно позвать взрослого и не делать резких движений.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за животными без вреда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сделать кормушку для птиц, положить в неё подходящий корм и зимой следить, чтобы она не пустовала. Это простое дело помогает пернатым пережить холод.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доброе дело — собирать корм и нужные вещи для приюта вместе со взрослыми. Так помощь получают бездомные кошки и собаки, которым особенно нужна забота.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можно рисовать памятки, делать выставки и рассказывать о бережном отношении к животным. Даже одно доброе дело в месяц быстро становится полезной привычкой.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для животных в школе и дома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Рождаются, растут, защищаются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животные рождаются, растут, ищут пищу и заботятся о потомстве. У них есть свои голоса, повадки и способы защиты, которые помогают выжить в природе.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нужен свой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зверя и у каждой птицы свой дом: нора, гнездо, лес, поле или водоём. Людям важно не ломать этот дом и уважать разные способы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 всех животных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делают наш мир живым, интересным и добрым. Если мы относимся к ним бережно, помогаем и не мешаем жить, природа отвечает нам красотой и спокойствием.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братьев наших меньших — это важно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2026-05-24T05:53:17Z</dcterms:created>
  <dcterms:modified xsi:type="dcterms:W3CDTF">2026-05-24T05:53:17Z</dcterms:modified>
</cp:coreProperties>
</file>