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Ия: исемнәр һәм зат алмашлыклары белән белдерелүе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кем турында сөйләнгәнен ача: исемме, әллә зат алмашлыгымы?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җөмләдә кемне күрсәтә?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Җөмләдә ия — иң мөһим юлбашчы кебек. Ул хәбәр белән бәйләнеп, сөйләмнең кем яки нәрсә турында баруын күрсәтә: бала, ул, кош.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Исем нәрсә белдерә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Исем кеше, хайван, предмет, табигать күренеше исемен атый: бала, мәктәп, эт, кояш, яңгыр. Ул сорауга җавап биреп, нәрсә турында сүз баруын күрсәтә.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булып килгәндә исем баш килештә тора. Димәк, ул җөмләдә башка сүзгә бәйләнеп килми, ә турыдан-туры сөйләүче төп сүз була.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Мондый исемнәр җөмләнең мәгънәсен төгәл итә. Алар безгә кем турында яки нәрсә турында әйтелгәнен тиз аңларга ярдәм итә.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Исем белән белдерелгән ия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Кем? — малай, песи, укучы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Малай йөгерә, песи йоклый, укучы җавап бирә. Бу җөмләләрдә ия исем белән бирелгән. Ул кем турында сөйләнгәнен шунда ук күрсәтә.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Нәрсә? — чәчәк, кар, кояш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Чәчәк үсә, кар ява, кояш балкый. Мондый мисалларда ия нәрсә турында сүз баруын ачыклый. Рәсемдә шушы таныш образлар бик җиңел истә кала.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99665"/>
            <a:ext cx="252900" cy="202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99665"/>
            <a:ext cx="252900" cy="202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 алмашлыклары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Үзең турында сөйләгәндә кулланыла. «Мин барам» җөмләсендә ул ия була һәм кабатлауны киметә.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Берничә кеше турында бергә сөйләгәндә кулланыла. «Без уйныйбыз» җөмләсендә ия булып тора.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Син, сез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Сөйләшүдә әңгәмәдәшне күрсәтә. Бу алмашлыклар җөмләне җылырак һәм табигыйрак итә.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Ул, алар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Кеше исемен кабатламыйча, геройны яңадан искә төшерә. «Ул кайтты», «Алар җырлый» кебек җөмләләрдә ия була.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Ияне ничек танып була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Башта җөмләдә кем турында яки нәрсә турында сөйләнгәнен табарга кирәк. Бу сүз белән хәбәр тыгыз бәйләнештә тора һәм җөмләнең төп өлешен ясый.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Аннары «кем?» яки «нәрсә?» сораулары куела. Әгәр җавап исем яки зат алмашлыгы белән бирелсә, нәкъ шул сүз ия була.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Мәсәлән: «Сыерчык сайрый». Кем сайрый? Сыерчык. Димәк, «сыерчык» — ия, ә «сайрый» — хәбәр.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Ияне табу тәртибе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Җөмләне уку, хәбәрне табу һәм «кем?» / «нәрсә?» соравы аша ияне билгеләү тәртибе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булып еш килгән сүзләр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Укучы, укытучы, әни, дус кебек кешеләрне белдергән исемнәр ия булып еш очрый. Алар җөмләдә кем турында сүз барганын ачык күрсәтә.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Песи, эт, ат, сыерчык кебек хайван исемнәре дә еш ия була. Болар җөмләгә тере һәм күренекле образлар өсти.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Мин, син, ул, без, сез, алар алмашлыклары сөйләмне кыскарта. Бер үк исемне кабатлап тормыйча, алар геройны яңадан күрсәтә.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Мондый сүзләрне күрүгә, ия булу мөмкинлеген тикшерергә кирәк. Җавап гади: кем турында? яки нәрсә турында?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Исем белән белдерелгән иягә мисаллар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«Әни аш пешерә» җөмләсендә ия — «әни». Ул кеше исемен белдерә һәм баш килештә тора. Җөмлә кем турында икәнен шунда ук аңлата.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«Укучы җавап бирә» җөмләсендә ия — «укучы». Бу сүз бәйлексез килә һәм сөйләмнең төп героен күрсәтә. Кем җавап бирә? Укучы.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«Кар ява» җөмләсендә ия — «кар». Ул нәрсә турында сүз барганын ачыклый. Мондый мисаллар исемнең ия була алуын бик җиңел күрсәтә.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 дүрт мисал алмашлыкның исемне кабатламыйча, җөмләне кыска һәм табигый итүен күрсәтә.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Пользовательский конспект к теме презентации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шулкадәр җөмләдә ия зат алмашлыгы белән белдерелгән: «Мин», «Син», «Ул», «Без».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һәм хәбәр бергә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җөмләдә кем турында яки нәрсә турында сөйләнгәнен күрсәтә, ә хәбәр шул кемнең нәрсә эшләвен яисә нинди булуын аңлата.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 ике кисәк бергә җөмләнең грамматик нигезен ясый. Алар булмаса, җөмлә өзек кебек яңгырый һәм фикер тулысынча ачылмый.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белән хәбәр бер-берсенә бәйле: берсе сорау бирә, икенчесе җавапны төгәлли. Шуңа күрә аларны аерып карау җиңел түгел.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«Кыз җырлый» җөмләсендә «кыз» — ия, «җырлый» — хәбәр. Икесе бергә сөйләмне аңлаешлы һәм төгәл итә.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 мәгънә, төрле сүз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955425" y="1907300"/>
            <a:ext cx="299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Беренче әйтелеш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«Айгөл көлде» җөмләсендә геройның исеме турыдан-туры әйтелә. Ия исем белән белдерелә, шуңа кем турында сүз барганы ачык күренә.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47849" y="1907300"/>
            <a:ext cx="299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Кабатлау урынына алмашлык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«Ул көлде» җөмләсендә шул ук герой зат алмашлыгы белән күрсәтелә. Мәгънә саклана, ә кабатлау кимия һәм сөйләм җиңеләя.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Тикшерү өчен кыска кагыйдә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Ияне табу өчен иң элек «кем?» яки «нәрсә?» соравын куялар. Җавап булып килгән сүз җөмләдә сөйләшүнең төп герое була.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еш кына исем йә зат алмашлыгы белән белдерелә. Ул баш килештә тора һәм бәйлек сүзләрсез килә, шуңа аны күзәтү җиңелрәк.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хәбәр белән бәйле була: хәбәр нәрсә эшләнгәнен белдерә, ә ия кем турында сүз барганын ачыклый. Икесе бергә эшлиләр, дусларча итеп.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Тиз өйрәнү өчен кыска мисаллар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Малай иртәнге уенга ашыга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Иркен ишегалды аша малай йөгереп үтә, рюкзак кебек кечкенә портфелен селкеп бара. Сорау гади: кем йөгерә? Җавап — малай, һәм ул ия булып тора.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 агач башында җырлый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Яшел ботаклар арасында җырлы кош күренә. Ул иртәнге һавада тавышын яңгырата. Кем җырлый? Кош. Мондый образны рәсемдә күрсәтү җиңел һәм истә кала.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 үз эше белән мәшгуль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 өстәл янында рәсем ясый, кулында төсле карандашлар балкый. Сорауны биргәч, җавап шунда ук табыла: кем эшли? Бала. Димәк, ия дә шул сүз.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63" y="2252750"/>
            <a:ext cx="197775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5706" y="2252750"/>
            <a:ext cx="230737" cy="26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0250" y="22581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Еш очрый торган хаталар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0339" y="22527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Бәйлек сүзне ия дип уйлау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«Өйдә» кебек сүзләр урынны гына күрсәтә. Алар кем турында сүз барганын белдерми, шуңа ия була алмый. Ия баш килештә була икәнен онытмаска кирәк.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5086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Хәбәрне ия белән бутау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«Уйный», «йөгерә», «җырлый» кебек сүзләр эшне белдерә. Димәк, алар хәбәр. Ия исә кем яки нәрсә турында әйтелгәнен күрсәтә.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50711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Сорауны иртәрәк туктату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Кайберәүләр беренче очраган сүзне генә сайлый. Башта хәбәрне табу, аннары «кем?» яки «нәрсә?» соравын бирү кирәк. Шулай эшләгәндә хаталар кими.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Җөмләне тикшерү алгоритмы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белән хәбәрне табу өчен чиратлы адымнар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эчендә ияләр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Кечкенә текстта бер геройны төрле сүзләр белән атап була: башта малай, аннары ул, соңрак дустым. Болай эшләгәндә сөйләм кабатланмый.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Исем геройны беренче тапкыр таныштыра, ә зат алмашлыгы аны яңадан әйтә, ләкин исемне кабатламый. Текст шуның белән җиңел укыла.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Күнегү ясаганда геройларны күзәтеп бару файдалы: кем исем белән әйтелә, кем алмашлык белән алыштырыла. Бу бәйләнешне табу күңелле эзләнүгә охшый.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Ияне эзләгәндә нәкъ менә ике сорау юл күрсәтә. Алар җөмләдә кем турында яки нәрсә турында сүз барганын тиз ачыкларга булыша.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нче сыйныф өчен рус теле дәреслеге кагыйдәсе: ияне табу өчен «кто?» һәм «что?» сораулары кулланыла
</a:t>
            </a:r>
            <a:endParaRPr lang="en-US" sz="628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кыска сорау ияне табарга ярдәм итә: «кем?» һәм «нәрсә?»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Кабатлау өчен үрнәкләр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Исем белән бирелгән 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«Каен үсә», «Балалар уйный» кебек җөмләләрдә ия исемнәр белән белдерелә. Алар баш килештә тора һәм кем? нәрсә? сорауларына җавап бирә.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457675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 алмашлыгы белән бирелгән 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«Ул үсә», «Алар уйный» җөмләләрендә ияне зат алмашлыклары башкара. Шул ук герой яңадан әйтелә, әмма сүзләр кабатланмый, җөмлә кыскара.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Ияне табу — җиңелрәк, әгәр сорауны белсәң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җөмләдә кем турында яки нәрсә турында сүз барганын күрсәтә. Ул исем белән дә, зат алмашлыгы белән дә белдерелә. «Кем?» һәм «нәрсә?» сораулары ярдәмгә килә.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2026-05-21T13:35:03Z</dcterms:created>
  <dcterms:modified xsi:type="dcterms:W3CDTF">2026-05-21T13:35:03Z</dcterms:modified>
</cp:coreProperties>
</file>