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Франция в XI–XIII веках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королевства, города и власть в средневековой Европе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1000 года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1000 года население росло, расширялись пашни, оживлялись рынки и города. Земля оставалась главным богатством, а короли часто зависели от знати и церкви. Англия и Франция шли к усилению власти разными путями.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до 1066 года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Англосаксонские короли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нормандского завоевания Англией правили англосаксонские короли. Их власть опиралась на дружину, совет знати и поддержку церкви, но была не столь прочной, как позже.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графств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была разделена на графства, где действовали местные порядки и сбор налогов. Это помогало управлять страной, но сохраняло сильную роль местной знати и обычая.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местных элит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владела землями и влиянием, а король не мог полностью подчинить её себе. Решения часто приходилось согласовывать, поэтому власть оставалась ограниченной традициями и авторитетом феодалов.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престола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1066 году смерть Эдуарда Исповедника вызвала спор за престол. Борьба между претендентами изменила историю Англии и открыла путь к нормандскому завоеванию.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Нормандское завоевание Англии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Гастингсе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1066 году Вильгельм Нормандский победил Гарольда II при Гастингсе. Эта победа решила вопрос о власти и стала началом глубоких перемен в стране.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многие англосаксонские феодалы лишились владений, а земли получили нормандцы. Так новая знать быстро утвердилась и стала опорой короля.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по всей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удержать власть, нормандцы строили замки и укрепления. Они контролировали дороги, города и местность вокруг, делая сопротивление завоевателям значительно труднее.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знать и 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верхушка стала говорить на нормандском французском языке. Вместе с новой знатью укрепилась и королевская власть, а управление стало более жёстким и организованным.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Франция в XI веке: главные различия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Англия быстрее стала более единой, а Франция дольше сохраняла раздробленность.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королевская власть укрепилась раньше, а во Франции король долго соперничал с крупными феодалами.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истории средневековой Европы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Владения королей Англии и Франции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власть английских королей не ограничивалась островом: они владели землями и на материке, что усиливало споры с Францией.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владений на континенте, тем острее соперничество между двумя коронами и труднее управление землями.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теме урока; условные относительные значения для наглядности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порядок и вассальные связи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и сюзерен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стоял на вершине феодальной лестницы, но его власть зависела от верности вассалов. Земля и служба были связаны обязательствами, которые нельзя было нарушать без последствий.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на службе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получали землю или доход за военную службу. Они защищали владения своего сеньора, участвовали в походах и становились важной опорой власти в эпоху постоянных конфликтов.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и владения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управляли землями, собирали доходы и стремились сохранить самостоятельность. Из-за этого между ними и королями часто возникали споры о наследстве, налогах и праве владения.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 повинности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работали на полях, кормили страну и несли повинности. Их труд обеспечивал существование феодального общества, хотя сами они почти не участвовали в управлении.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Крепости, рыцари и войны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замок как центр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в XI–XIII веках был не просто жильём, а крепостью и знаком силы. Он защищал дорогу, собирал людей вокруг сеньора и позволял контролировать окрестные земли. Для соседей такой замок означал и безопасность, и напоминание о власти.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перед боем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выходил на поле боя в тяжёлом вооружении, с мечом, копьём и конём. Его обучение начиналось заранее и требовало дисциплины. В войнах между Англией и Францией именно такие воины решали судьбу многих владений.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землю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войны редко велись ради одной битвы. Чаще спор шёл о городах, замках и наследстве, а победа означала новые доходы и влияние. Поэтому борьба между королями и феодалами была особенно упорной.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 Франции усиливалась королевская власть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шаг за шагом Франция переходила от раздробленности к централизации.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Капетинги и укрепление Франции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987 год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Капетинги приходят к власти, но сначала контролируют лишь небольшой королевский домен вокруг Парижа. Их положение остаётся непрочным, а крупные феодалы намного сильнее.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Филиппа II Августа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Филиппе II Августе королевские земли заметно увеличиваются. Власть короля становится ощутимо сильнее, а Париж приобретает всё большее значение.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постепенно расширяют свои владения и ищут поддержку городов и церкви. Это помогает им укреплять авторитет и вмешиваться в дела сильных сеньоров.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XIII веку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превращается в главный политический центр Франции. Королевская власть становится гораздо более устойчивой, чем в начале правления династии.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короли и владения во Франции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завоевания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1066 года английские короли унаследовали не только островное королевство, но и важные земли на материке. Это делало их одновременно правителями Англии и крупными сеньорами во Франции.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Плантагенетов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Плантагенетах к их владениям относились Нормандия, Анжу и Аквитания. Такие широкие владения приносили доход, но заставляли английских королей постоянно заботиться о защите и управлении разными территориями.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короли считали эти земли своими владениями и стремились подчинить их короне. Из-за этого между двумя монархиями почти постоянно возникали конфликты из-за границ, вассальной зависимости и наследства.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войне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английские короли укреплялись на материке, тем острее становилось соперничество с Францией. Борьба за французские владения постепенно превратилась в главный источник вражды двух государств.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борьбы Англии и Франции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 военные победы и потери земель меняли положение королей и влияли не только на границы, но и на внутреннюю политику.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шли по нарастающей: Франция усиливалась, Англия теряла материковые владения, а затем столкнулась с ограничением королевской власти.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XI–XIII веков по материалам учебного курса истории Средних веков.
</a:t>
            </a:r>
            <a:endParaRPr lang="en-US" sz="7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Бувине и её значение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сражение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1214 году войска Филиппа II Августа встретились с армией англо-германской коалиции у Бувина. Сражение стало одним из самых важных в западноевропейской истории того времени.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король сумел одержать убедительную победу. Она показала, что королевская власть во Франции уже опиралась на более прочную поддержку, чем раньше, и могла успешно противостоять сильным противникам.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соперников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Бувина английские короли потеряли надежду быстро вернуть многие земли на материке. Их положение во Франции стало заметно слабее, а французская корона получила серьёзное преимущество.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Бувин не только изменил ход борьбы между Англией и Францией, но и усилил авторитет французского короля внутри страны. Поэтому это сражение считают важным поворотным моментом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вольностей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 баронами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1215 году английские бароны выступили против короля Иоанна Безземельного. Их возмущали большие поборы, неудачные войны и произвольные решения, которые затрагивали интересы знати.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хартии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открытого столкновения, король был вынужден согласиться на Великую хартию вольностей. Этот документ стал результатом давления со стороны знати и показал, что власть монарха не безгранична.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произвола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закрепляла важную мысль: король должен действовать по закону и учитывать права своих подданных. Особенно это касалось знати, которая хотела защитить свои привилегии и собственность.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Великая хартия вольностей стала символом прав и закона в Англии. Её значение вышло далеко за рамки своего времени и повлияло на представления о власти правителя.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04432"/>
            <a:ext cx="4405200" cy="19240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развития Англии и Франции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Англия и Франция пришли к сильной королевской власти разными путями и с разными ограничениями.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быстрее укрепила власть короля, но ввела ограничения через закон; Франция дольше сохраняла раздробленность, зато пришла к более централизованной монархии.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истории Англии и Франции XI–XIII веков.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торговля и деньги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XII–XIII веках быстро увеличивались Лондон, Париж, Руан и Бордо. В городах становилось больше мастерских, рынков и людей, которые не работали на земле, а жили торговлей и ремёслами.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сила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связывали между собой разные области страны и оживляли обмен товарами. Купцы перевозили ткань, вино, соль и другие товары, а ремесленники продавали изделия на местных рынках.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налоги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всё чаще переходили от натуральных повинностей к денежным сборам. Деньги были нужны на войну, строительство замков, содержание двора и оплату чиновников, которые помогали управлять страной.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ремесленники становились заметной силой, потому что королевской власти требовались их средства и поддержка. Так города постепенно начали влиять на политику сильнее, чем раньше.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средневекового общества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групп были неравными: одни управляли, другие воевали, третьи торговали, а большинство населения трудилось в деревне и снабжало страну продовольствием.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держалось на труде крестьян, но политическая власть принадлежала узкому кругу знати и королю; горожане постепенно усиливали своё значение.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структуры средневекового общества по учебному материалу.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власть короля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усиления монархии и её различия в Англии и Франции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церковь в двух королевствах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XI–XIII веках в Англии и Франции возводили высокие соборы с арками и витражами. Они показывали богатство городов, силу церкви и стремление людей приблизиться к Богу.
</a:t>
            </a:r>
            <a:endParaRPr lang="en-US" sz="1268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учёба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оставались важными центрами переписывания книг, молитвы и обучения. Там хранились знания античности и Средневековья, а также готовились люди, которые служили церкви и королю.
</a:t>
            </a:r>
            <a:endParaRPr lang="en-US" sz="1268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Оксфорд стали известными центрами образования. Здесь изучали богословие, право и другие науки, а учёные спорили и обменивались знаниями на латинском языке.
</a:t>
            </a:r>
            <a:endParaRPr lang="en-US" sz="1268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разница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при дворе постепенно усиливался французский язык. В Англии после нормандского завоевания долго сохранялось французское влияние, поэтому в знати и управлении оно было очень заметным.
</a:t>
            </a:r>
            <a:endParaRPr lang="en-US" sz="1268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объединяла людей общими правилами, праздниками и представлениями о мире. Она влияла на образование, политику и повседневную жизнь, поэтому её значение в обеих странах было огромным.
</a:t>
            </a:r>
            <a:endParaRPr lang="en-US" sz="12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к сильному государству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Франция в XI–XIII веках прошли долгий путь от феодальной раздробленности к более сильной королевской власти. Но этот путь в каждой стране был своим.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2026-06-02T05:22:26Z</dcterms:created>
  <dcterms:modified xsi:type="dcterms:W3CDTF">2026-06-02T05:22:26Z</dcterms:modified>
</cp:coreProperties>
</file>