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действия в английском языке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том, что уже случилось, просто и понятно.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говорить о прошлом по-английски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рассказывать о школе, выходных, поездках и маленьких приключениях. Для четвероклассников это особенно полезно: можно строить простые фразы и добавлять слова времени, превращая обычный день в короткую историю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прошлого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 и ago сразу подсказывают, что событие уже закончилось. Они помогают слушателю понять: речь идёт не о настоящем, а о том, что произошло раньше.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 на днях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слово-подсказка времени, ученику легче выбрать правильную форму глагола. Это как маленький знак: «Смотри, здесь уже прошлое!»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ориентиры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маленьких рассказах такие слова особенно важны: они помогают показать, когда началось действие, что произошло потом и чем всё закончилось. Без них история теряет свой путь.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then, after that и later помогают соединять несколько действий подряд. Благодаря им история звучит как последовательный рассказ, а не как отдельные несвязанные предложения.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last night, last week и last month часто стоят в рассказах о прошедших событиях. Они связывают действие с конкретным временем и делают фразу точнее и понятнее.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прошлое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меняют форму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глаголов в прошлом появляется окончание -ed: play — played, visit — visited, watch — watched. Это простое правило помогает быстро образовывать прошедшую форму.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стрелка назад или знак времени помогают связать глаголы с прошлым. Такие изображения делают правило наглядным и легче запоминающимся для младших школьников.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памяти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правильный, обычно добавляется -ed. Если глагол неправильный, форма меняется неожиданно, как фокус у доброго волшебника. Тут помогает тренировка и повторение.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меняются по-своему и не любят общее правило. Например: go — went, have — had, see — saw. Их нужно запоминать как особые формы.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о прошлом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обычно используется глагол в прошедшей форме. Он показывает, что действие уже произошло и больше не продолжается в настоящем.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прошедшую форму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становится понятнее, если рядом есть yesterday, last night или on Monday. Такое слово сразу сообщает, когда именно случилось действие, и помогает уловить смысл.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слово времени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I played football yesterday. She watched a cartoon last night. He went to school on Monday. Эти предложения короткие, ясные и сообщают о завершённом действии.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целого предложения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прошлом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в прошлом нужен did not или didn’t. Эта частица говорит, что действие не произошло, а само предложение остаётся простым и аккуратным.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did not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глаголом стоит didn’t, он не меняется на прошедшую форму. Это частая ловушка для учеников, но её легко избежать, если помнить короткое правило.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 правило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didn’t основной глагол стоит в начальной форме: I didn’t play, She didn’t go, They didn’t watch. Здесь важно не добавлять окончание -ed.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глагол без изменений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прошлом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о прошлом did часто стоит в начале предложения. Он помогает сразу понять, что мы спрашиваем о действии, которое уже могло случиться раньше.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did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можно отвечать коротко: Yes, I did. No, I didn’t. Ответ получается быстрым и удобным, как щелчок пальцами.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основной глагол остаётся в начальной форме: Did you play football? Did she visit grandma? Did they go home early? Это очень важное правило.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 начальной форме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вопросе есть did, нужно смотреть, не стоит ли глагол в прошедшей форме. После did форма не меняется, иначе предложение звучит неверно.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вчерашнем дне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короткого устного рассказа или мини-дневника.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истории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рассказ с самого первого события. Оно показывает, с чего всё началось, и задаёт порядок для следующих фраз.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соединяют события одно за другим. Они особенно полезны, когда ребёнок рассказывает о своём дне и не хочет перепутать порядок.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/ after that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помогает показать, что что-то случилось немного позже. Благодаря ему рассказ звучит живо и понятно, словно события действительно идут по времени.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удобно использовать, когда нужно перейти к следующему действию. С ним история движется вперёд, как аккуратная цепочка шагов.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788" y="1011575"/>
            <a:ext cx="2005523" cy="1555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 — особые формы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 было написано see, а на другой — saw. Карточка будто подмигнула: «Не всё в английском любит правила!» Такие пары нужно запоминать, как маленькие секреты языка.
</a:t>
            </a:r>
            <a:endParaRPr lang="en-US" sz="1163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Глагол, который удивил карточку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встретились eat и ate. Слово изменилось, как будто переоделось к ужину. Младшие школьники быстро замечают такие превращения, если видят их часто и повторяют вслух.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Кухонные приключения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стояло write, а рядом появилось wrote. Буквы поменялись не по привычному правилу, но это не страшно: чем больше примеров, тем спокойнее ведёт себя память.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тетради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run превратился в ran, словно пробежал сам по странице. Такие необычные формы встречаются часто, поэтому их полезно учить маленькими группами, как коллекцию забавных карточек.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Бегущий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 прошлом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назови, когда всё произошло: yesterday, last week или ago. Такая подсказка сразу показывает слушателю, что речь идёт о завершённом событии, а не о настоящем моменте.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подсказки времени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 фразой о результате, настроении или следующем шаге. Например: Then I ate ice cream. I was happy. Так рассказ звучит живо и аккуратно, как в дневнике.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итог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используй глагол в форме прошлого времени: went, played, watched, ate. Одно короткое действие уже создаёт маленькую историю, которую легко понять и запомнить.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прошедшей форме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ошибаться в прошедшем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в предложении yesterday, last Sunday или другое слово-подсказка. Оно помогает быстро понять, что действие уже закончилось и нужно выбрать форму прошлого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слово времени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вопросе или отрицании есть did или didn’t, основной глагол остаётся в начальной форме. Не добавляй окончание -ed и не ставь прошедшую форму после did.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про did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ещё раз и спроси себя: понятно ли, когда это случилось? Если событие уже в прошлом, фраза должна звучать как маленький рассказ о прошедшем дне.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смысл целиком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 картинках и воспоминаниях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фотоальбоме легко найти историю о празднике, поездке или семейном дне. На снимке дети улыбаются, рядом стоят часы и календарь, а бабушка уже вспоминает, как всё было.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Листаем фотоальбом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ребята вспоминают игру, в которую играли вчера. У кого-то в руках мяч, у кого-то — мороженое, а на скамейке лежит рюкзак после весёлой прогулки. Такие картинки помогают говорить о прошлом без скуки.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 дворе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о прошлом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ученику быстро увидеть слово времени, форму глагола и порядок событий в предложении о 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didn’t основной глагол должен стоять в начальной форме. Поэтому правильно сказать I didn’t go, а не I didn’t went. Это самое частое место для ошибки.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форма после didn’t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после did глагол тоже не меняется. Нужно говорить Did she play? , а не Did she played? Сначала ставим did, потом обычную форму глагола.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did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слово yesterday, глагол уже должен быть в прошедшей форме: Yesterday I went to school. Нельзя писать Yesterday I go to school, потому что действие уже завершилось.
</a:t>
            </a:r>
            <a:endParaRPr lang="en-US" sz="1214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без смешения форм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рассказы о прошлом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удобно, когда нужно рассказать, как прошли выходные или прогулка. Можно коротко перечислить события и закончить фразой о том, что понравилось больше всего.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прогулки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сказки важно показать, что события уже случились. Тогда история звучит как настоящий рассказ: кто пришёл, что увидел и чем всё закончилось.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сказки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или после праздника дети могут сообщить, что делали в классе, на концерте или на экскурсии. Прошедшее время помогает говорить понятно и по порядку.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письме легко поделиться новостью о поездке, игре или семейном дне. Такие фразы делают сообщение дружелюбным, живым и немного похожим на маленький дневник.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маленькой истории: поход в зоопарк
</a:t>
            </a:r>
            <a:endParaRPr lang="en-US" sz="293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сказать: On Saturday I went to the zoo. Эта фраза сразу задаёт место и время, а слушатель понимает, что история будет о прошедшем дне.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мы поехали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добавить feeling: I was very happy. Такой финал завершает маленький рассказ, оставляет приятное впечатление и помогает запомнить историю целиком.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закончилось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действия: I saw monkeys and elephants. Такие глаголы делают рассказ ярким и помогают представить, как дети ходили по дорожкам и разглядывали животных.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увидели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сказать: We took photos and ate lunch. Это показывает последовательность событий и делает историю похожей на настоящий выходной, а не на список слов.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сделали потом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вчерашнем дне по частям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удобно строить по времени суток: сначала утро, потом день, затем вечер. Связки помогают соединить части в понятную цепочку.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опоры, проще говорить о вчерашнем дне без путаницы и быстрее замечать ошибки в своей фразе.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помогают проверить любое предложение о прошлом: слово времени, форма глагола и порядок событий.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и рассказывай смело!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узнаётся по словам-подсказкам и особым формам глаголов. Если тренироваться на коротких историях, рассказывать о вчерашнем дне станет легко и даже немного весело.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2026-05-30T09:58:41Z</dcterms:created>
  <dcterms:modified xsi:type="dcterms:W3CDTF">2026-05-30T09:58:41Z</dcterms:modified>
</cp:coreProperties>
</file>