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Animals: базовая тема для урока английского языка в 6 классе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легко говорить, читать и писать по-английски.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и что нужно для темы Animals
</a:t>
            </a:r>
            <a:endParaRPr lang="en-US" sz="2569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шестому классу ученики уже умеют называть цвета, числа и знакомые предметы. Теперь эти слова соединяются с животными, действиями и вопросами о том, где они живут и чем питаются.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Animals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cat, dog, rabbit, hamster и parrot. Эти слова особенно полезны для коротких рассказов о питомцах, их внешности, поведении и уходе дома.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фермы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horse, cow, sheep, pig и chicken помогают описывать ферму и жизнь животных рядом с человеком. На их примере легко учить названия мест, пищи и простых действий.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Lion, tiger, elephant, giraffe, bear, fox и wolf подходят для разговоров о природе, среде обитания и особенностях поведения. Такая лексика расширяет круг тем для чтения и устной речи.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воды и леса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Frog, snake, fish и dolphin показывают, как слова связаны с разными местами жизни: sea, forest, cage, nest и den. Они помогают строить более точные предложения.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 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словам по теме часто добавляют big, small, fast, slow, strong, clever, cute и dangerous. Эти прилагательные делают описание животных ярче и позволяют составлять короткие, понятные фразы.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Домашние, дикие и фермерские животные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группа животных связана с местом жизни, питанием и заботой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животного определяет среду обитания, питание и степень близости к человеку.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Animals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 подробностях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кошки есть head, eyes, ears, paws и tail. В описании удобно говорить: A cat has got four legs and a tail. Такие фразы помогают замечать детали внешности и строить простые предложения без лишней сложности.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 рыба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легко узнается по wings и beak, а рыба — по fins и scales. Ученики могут сравнивать животных и говорить: A bird has got wings and a beak. A fish has got fins and scales.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Пушистые и пернатые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fur и feathers показывают, чем покрыто тело животного. Если ученик видит картинку, он может быстрее подобрать нужное описание и сказать, например, что animal is furry, feathered or has smooth scales.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животных и признаки для описания
</a:t>
            </a:r>
            <a:endParaRPr lang="en-US" sz="26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1" y="1612800"/>
            <a:ext cx="183788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действия, которые подходят для животных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суше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Run, jump и climb подходят для животных, которые активно двигаются по земле или деревьям. Эти глаголы легко связать с картинками и короткими фактами в Present Simple.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воде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 и crawl помогают описывать животных, которые живут у воды или в воде. Такие действия особенно удобно сравнивать: fish swim, frogs crawl near water.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 высота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 и hide подходят для птиц и насекомых, а также для животных, которые прячутся от опасности. Эти слова делают описание поведения более точным и живым.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отдых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Eat, drink, sleep и hunt показывают базовые действия животных каждый день. С ними легко строить короткие факты: Lions hunt. Birds eat. Animals sleep.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короткое описание животного на английском
</a:t>
            </a:r>
            <a:endParaRPr lang="en-US" sz="212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школьной теме Animals и простых моделях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животных в диалоге
</a:t>
            </a:r>
            <a:endParaRPr lang="en-US" sz="2807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удобно начинать с простых вопросов: What is your favourite animal? и Do you like animals? Они помогают быстро включить ученика в тему и задать естественный тон беседе.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вид животного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определить, о каком животном идет речь: Is it a pet or a wild animal? Такой вопрос помогает повторить важные группы слов и построить более точный ответ.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жизни и пище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Where does it live? и What does it eat? закрепляют лексику о среде обитания и питании. Ответы лучше строить коротко: It lives in the forest. It eats fish.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умение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вопрос Can it swim? или Can it climb? подводит к краткому ответу и тренирует Present Simple. Такая форма делает разговор живым и удобным для практики в классе.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животные в детских описаниях и опросах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ответы учеников и помогает сравнить знакомые домашние животные с более редкими дикими примерами.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выбирают чаще, но дикие дают больше материала для описания среды, питания и внешности.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 по теме Animals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животных
</a:t>
            </a:r>
            <a:endParaRPr lang="en-US" sz="2777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big, small, tall и short помогают сразу представить животное. Они ставятся перед существительным: a big elephant, a small mouse, a tall giraffe.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Fast, slow, strong и weak делают описание более точным. С их помощью легко сравнивать животных и говорить о том, кто быстро бегает, а кто двигается медленно.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Clever, funny, friendly и dangerous подходят для коротких оценок. В связке с to be они образуют простые предложения: The lion is dangerous. The rabbit is friendly.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Noisy и quiet помогают описывать поведение животных, а beautiful и furry — внешний вид. Такие слова делают рассказ менее однообразным и более выразительным.
</a:t>
            </a:r>
            <a:endParaRPr lang="en-US" sz="1299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прилагательное обычно стоит перед существительным: a furry cat, a beautiful bird. Эта модель особенно полезна для коротких описаний и упражнений в классе.
</a:t>
            </a:r>
            <a:endParaRPr lang="en-US" sz="12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по признакам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Animals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место обитания, питание и особенности помогают отличать разные группы животных друг от 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животное можно описать через среду обитания, питание и способ жизни, а не только через внешность.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 человеком: pets and farm animals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Cat, dog и rabbit часто живут рядом с человеком. Они получают food, water and care, поэтому ученики легко связывают их с повседневной жизнью и простыми описаниями.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описания подходят модели It is friendly, It lives on a farm и It needs care. Такие предложения легко использовать в устной речи и мини-диалогах.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 ферме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Cow, chicken and horse относятся к farm animals. Они живут на ферме, помогают людям или дают milk, eggs and wool, поэтому их удобно сравнивать с домашними животными.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что animal vocabulary связано не только с учебником, но и с тем, как люди ухаживают за животными и используют их в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передвигаются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движения удобно связывать с глаголами действия и простыми примерами: birds fly, fish swim, frogs jump, snakes crawl.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животного есть типичное движение, и именно оно помогает точнее описывать его поведение в Present Simple.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Animals, учебная классификация способов движения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 животных в Present Simple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Называем животное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называет животное в единственном или множественном числе: A cat, Cats, A bird, Birds. Это задаёт основу для всего описания.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выбирается глагол, который передаёт факт: like, live, eat, drink, run, play или sleep. Он показывает, что делает животное обычно.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Ставим правильную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глагол получает окончание -s: likes, lives, eats, drinks, runs. Во множественном числе используется базовая форма.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Соединяем в факт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получается короткое, понятное предложение: A bird flies. Cats like milk. Elephants eat plants. Так учащиеся говорят о животных как о фактах.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короткого устного рассказа о любимом животном
</a:t>
            </a:r>
            <a:endParaRPr lang="en-US" sz="224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 пять шагов построить связный монолог по теме Animals.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собаки и птицы используют разные сигналы, поэтому ученикам легче запоминать новые слова через реальные примеры поведения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факты по теме Animals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общения помогают животным передавать сигналы без слов.
</a:t>
            </a:r>
            <a:endParaRPr lang="en-US" sz="12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сравнения: animal, place, food, action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таблица помогает быстро строить предложения по одной схеме: animal — place — food — action.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животное можно описать через место, питание и действие, поэтому набор слов удобно использовать в устной речи и письме.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языка, тема Animals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полезно учить тему Animals на английском языке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новые слова с короткими высказываниями, поэтому её удобно использовать для парной работы, чтения и мини-описаний.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приходится на vocabulary и speaking, но остальные навыки тоже получают практическое закрепление в одном учебном блоке.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оценка учебных акцентов по теме Animals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полезные языковые модели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важно не забывать -s в третьем лице единственного числа: He likes cats, The bird flies. Эта деталь сразу делает предложение грамматически правильным.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/ has got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признаков нужно выбирать правильную форму: A lion has got a mane, not have got. Такая проверка помогает избежать типичной ошибки в коротких текстах.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шаблоны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It is… It has got… It lives in… It eats… и It can… позволяют быстро составлять ясные предложения. Они особенно полезны на начальном этапе.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стоит проверить три вещи: форму глагола, порядок слов и согласование с подлежащим. Это помогает писать и говорить о животных более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умеет после темы Talking about Animals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ученик уверенно называет животных, различает их группы, строит простые описания и говорит о любимом животном в 4–6 предложениях, используя базовую лексику и Present Simple.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2026-05-30T16:29:59Z</dcterms:created>
  <dcterms:modified xsi:type="dcterms:W3CDTF">2026-05-30T16:29:59Z</dcterms:modified>
</cp:coreProperties>
</file>