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обратной пропорциональности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зависимость y = k/x и почему её график называют гиперболой?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пропорциональность в 8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разбирать функции, строить графики и решать практические задачи на движение, работу и геометрию. Важно уметь распознавать формулу y = k/x, находить значения в таблице и читать расположение ветвей на координатной плоскости правильно и быстро.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y = k/x и её основные свойства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k задаёт конкретную зависимость между величинами. Оно остаётся постоянным для всех допустимых значений x и определяет, каким будет график функции.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317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величин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увеличивается в два раза, то y уменьшается в два раза. Если x уменьшается в три раза, значение y, наоборот, возрастает в три раза.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06346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любой пары значений, подходящей этой функции, произведение x и y не меняется: xy = k. Это главное свойство обратной пропорциональности.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2951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делить на ноль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x не может быть равно 0, потому что деление на ноль не определено. Поэтому у функции есть особая область определения.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725269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значит для 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постоянства произведения точки графика располагаются особым образом и образуют две ветви гиперболы, а не одну непрерывную линию.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гипербола на координатной плоскости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отдельные ветви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обратной пропорциональности состоит из двух частей, которые не соединяются между собой. Каждая ветвь расположена отдельно и имеет плавную форму.
</a:t>
            </a:r>
            <a:endParaRPr lang="en-US" sz="1138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Приближение к осям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 модулю значения x и y, тем ближе точки графика подходят к осям координат. Однако сами оси график не пересекает.
</a:t>
            </a:r>
            <a:endParaRPr lang="en-US" sz="1138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отметить несколько точек из таблицы и соединить их плавной линией, получается характерная кривая, похожая на гиперболу.
</a:t>
            </a:r>
            <a:endParaRPr lang="en-US" sz="1138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видеть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наглядности полезны координатная сетка, подписанные точки и аккуратная кривая. Такой рисунок помогает заметить общий вид зависимости и её особенности.
</a:t>
            </a:r>
            <a:endParaRPr lang="en-US" sz="10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86507"/>
            <a:ext cx="4300800" cy="19163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этой таблице можно увидеть, как меняются значения функции при разных x. Все пары чисел удовлетворяют условию xy = 12 и подходят для построения графика.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значения y уменьшаются, но произведение остаётся равным 12. Точки удобно использовать для точного построения гиперболы.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 формуле y = 12/x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 функции y = 12/x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заметить, как быстро меняется значение y при малых x и как это изменение замедляется при больших x.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убывает: увеличение x приводит к уменьшению y. При удвоении x значение y уменьшается в два раза.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 формуле y = 12/x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y при росте x для функции y = 12/x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обратной пропорциональности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графика функции y = k/x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 абсциссой 0 не входит в область определения, поэтому график не может пересечь ось y и всегда остаётся в стороне от неё.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значении происходит деление, которое не имеет смысла в функции y = k/x.
</a:t>
            </a:r>
            <a:endParaRPr lang="en-US" sz="2567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функции y = k/x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k влияет на график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5125600" y="537925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коэффициента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|k|, тем дальше ветви гиперболы находятся от осей координат. При одном и том же x большие значения |k| дают большие по модулю значения y.
</a:t>
            </a:r>
            <a:endParaRPr lang="en-US" sz="935" dirty="0"/>
          </a:p>
        </p:txBody>
      </p:sp>
      <p:sp>
        <p:nvSpPr>
          <p:cNvPr id="11" name="Text 3"/>
          <p:cNvSpPr txBox="1"/>
          <p:nvPr/>
        </p:nvSpPr>
        <p:spPr>
          <a:xfrm>
            <a:off x="5125601" y="113792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больше нуля, обе ветви располагаются в первой и третьей четвертях. Такое расположение удобно запоминать как вариант с одинаковыми знаками x и y.
</a:t>
            </a:r>
            <a:endParaRPr lang="en-US" sz="935" dirty="0"/>
          </a:p>
        </p:txBody>
      </p:sp>
      <p:sp>
        <p:nvSpPr>
          <p:cNvPr id="12" name="Text 4"/>
          <p:cNvSpPr txBox="1"/>
          <p:nvPr/>
        </p:nvSpPr>
        <p:spPr>
          <a:xfrm>
            <a:off x="5125601" y="1737919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меньше нуля, ветви переходят во вторую и четвёртую четверти. В этом случае x и y имеют разные знаки, поэтому график располагается иначе.
</a:t>
            </a:r>
            <a:endParaRPr lang="en-US" sz="957" dirty="0"/>
          </a:p>
        </p:txBody>
      </p:sp>
      <p:sp>
        <p:nvSpPr>
          <p:cNvPr id="13" name="Text 5"/>
          <p:cNvSpPr txBox="1"/>
          <p:nvPr/>
        </p:nvSpPr>
        <p:spPr>
          <a:xfrm>
            <a:off x="5125601" y="233793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 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k определяет не только, где лежит график, но и как направлены его ветви. Поэтому перед построением всегда важно определить знак коэффициента.
</a:t>
            </a:r>
            <a:endParaRPr lang="en-US" sz="93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обратной пропорциональности из жизни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300" y="1213188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3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расстоянии скорость и время связаны обратной зависимостью: чем быстрее движется объект, тем меньше времени ему нужно для пути.
</a:t>
            </a:r>
            <a:endParaRPr lang="en-US" sz="1020" dirty="0"/>
          </a:p>
        </p:txBody>
      </p:sp>
      <p:sp>
        <p:nvSpPr>
          <p:cNvPr id="9" name="Text 3"/>
          <p:cNvSpPr txBox="1"/>
          <p:nvPr/>
        </p:nvSpPr>
        <p:spPr>
          <a:xfrm>
            <a:off x="2453300" y="1827497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pPr algn="ctr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площадь прямоугольника равна 24 см², то его стороны меняются обратно пропорционально: при ширине 3 см длина равна 8 см, а при ширине 6 см — 4 см.
</a:t>
            </a:r>
            <a:endParaRPr lang="en-US" sz="1048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2441803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для задач
</a:t>
            </a:r>
            <a:pPr algn="ctr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помогают понять, как одна величина уменьшается при росте другой. Это удобно при решении текстовых задач и при проверке ответов.
</a:t>
            </a:r>
            <a:endParaRPr lang="en-US" sz="11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отличаются две важные зависимости: по формуле, по поведению величин, по виду графика и по расположению на плоскости.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различие: при прямой пропорциональности обе величины меняются согласованно, а при обратной — одна растёт, когда другая убывает.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«Функции и их графики»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обратная пропорциональность: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определяет, в каких четвертях будут лежать точки графика, поэтому его удобно проверять сразу при построении.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положительного k ветви находятся в I и III четвертях, для отрицательного — во II и IV; это помогает быстро распознавать график.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«График функции y = k/x»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ветвей гиперболы в разных четвертях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выбирать точки для построения графика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Берите делители k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удобно выбирать такие значения x, которые делят коэффициент k без остатка: тогда y получается целым числом, а точки легко отмечать на координатной сетке.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Ставьте несколько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точек вы вычислите и нанесёте, тем точнее получится кривая. По двум-трём точкам легко увидеть направление ветвей, но лучше взять больше значений.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убедиться, что каждая пара чисел даёт одно и то же произведение xy. Это помогает не допустить ошибок и подтвердить правильность построения.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является ли зависимость обратной пропорциональностью
</a:t>
            </a:r>
            <a:endParaRPr lang="en-US" sz="2009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и распознавания зависимости по условию задачи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чтении и построении графика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нуля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подставлять x = 0 в формулу y = k/x, потому что деление на ноль не определено. Из-за этого точка с абсциссой 0 не принадлежит графику функции.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ветвей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 — провести одну линию через оси координат, будто график непрерывен. У обратной пропорциональности всегда две отдельные ветви, и они не соединяются между собой.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прямой пропорциональностью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обратную пропорциональность путают с прямой. Но у неё величины изменяются в разных направлениях, а не вместе, и график имеет совсем другой вид.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четверти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k точки должны располагаться во II и IV четвертях. Если выбрать другие четверти, знак коэффициента будет прочитан неправильно, и построение окажется неверным.
</a:t>
            </a:r>
            <a:endParaRPr lang="en-US" sz="14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и ошибочный график: в чём разница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300" y="1213188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Верная гипербола
</a:t>
            </a:r>
            <a:pPr algn="ctr" indent="0" marL="0">
              <a:lnSpc>
                <a:spcPct val="115000"/>
              </a:lnSpc>
              <a:buNone/>
            </a:pPr>
            <a:r>
              <a:rPr lang="en-US" sz="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график состоит из двух ветвей, которые плавно приближаются к осям, но не пересекают их. Он отражает свойство функции y = k/x без исключений.
</a:t>
            </a:r>
            <a:endParaRPr lang="en-US" sz="1032" dirty="0"/>
          </a:p>
        </p:txBody>
      </p:sp>
      <p:sp>
        <p:nvSpPr>
          <p:cNvPr id="9" name="Text 3"/>
          <p:cNvSpPr txBox="1"/>
          <p:nvPr/>
        </p:nvSpPr>
        <p:spPr>
          <a:xfrm>
            <a:off x="2453300" y="1827497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через начало
</a:t>
            </a:r>
            <a:pPr algn="ctr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линия проходит через начало координат, значит нарушено главное условие: при x = 0 функция не определена. Такой рисунок не может быть графиком обратной пропорциональности.
</a:t>
            </a:r>
            <a:endParaRPr lang="en-US" sz="954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2441803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Заметить несоответствие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3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рисунков помогает быстро увидеть, где допущена ошибка. Достаточно проверить число ветвей, наличие точки при x = 0 и расположение относительно осей.
</a:t>
            </a:r>
            <a:endParaRPr lang="en-US" sz="9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удобно соединять плавной линией: при малых x значения y меняются быстрее, а при больших x кривая становится более пологой.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точек наглядно показывает обратную зависимость: увеличение x в несколько раз приводит к такому же уменьшению y, а произведение остаётся равным 20.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y = 20/x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значения при разных x для функции y = 20/x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убедиться, что найденная зависимость записана верно и для всех пар чисел сохраняется одно и то же значение k.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произведение xy остаётся постоянным и x не равен нулю, решение верно; если значение меняется, нужно исправить вычисления.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«Обратная пропорциональность»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в задачах на обратную пропорциональность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20202"/>
            <a:ext cx="421649" cy="337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знания об обратной пропорциональности особенно полезны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расстоянии скорость и время связаны обратной пропорциональностью: чем быстрее движется объект, тем меньше времени требуется на путь.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площадь прямоугольника остаётся постоянной, его длина и ширина меняются обратно. Это удобно при подборе размеров фигуры по заданному условию.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делится между несколькими людьми, время выполнения уменьшается с увеличением числа работников. Такая зависимость часто встречается в текстовых задачах.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графиков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графика помогает быстро оценивать, как изменится одна величина при изменении другой. Это полезно не только на математике, но и в других предметах.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графике обратной пропорциональности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 = k/x — это гипербола с двумя ветвями. Произведение xy остаётся постоянным, x не может равняться нулю, а знак k определяет расположение ветвей.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2026-05-30T00:42:07Z</dcterms:created>
  <dcterms:modified xsi:type="dcterms:W3CDTF">2026-05-30T00:42:07Z</dcterms:modified>
</cp:coreProperties>
</file>