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соединяет детское восприятие, весну и память в рассказе о первом соловьином пении.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Бунин. Детство и «Первый соловей»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 родился в 1870 году в Воронеже, рос в Орловской губернии и рано научился внимательно наблюдать природу. Эти впечатления отразились в прозе и стихах: он точно передавал звуки, запахи, цвета и настроение.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писатель и его время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Бунина: откуда берётся «живое» восприятие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и усадьбе многое запоминалось через зрительные детали. Вечер, сад, поля и смена света помогали писателю удерживать в тексте настроение времени года и тишины.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голоса птиц звучали для Бунина особенно ярко. Писатель потом умел переносить звук на страницы так, что читатель как будто слышит окружающий мир.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восприятие у Бунина тесно связано с ощущением времени года. Он замечал, как меняется природа, и это позволяло передавать её состояние не «в целом», а в конкретный момент.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трав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пахли по-особенному, воздух был свежим, а сад дышал жизнью. Такие детали делали повествование не сухим описанием, а живой памятью о детстве.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сад после 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«Первом соловье» сад показан как участник события. Сумерки делают свет мягким, а деревья будто «прислушиваются» к наступающей весне. Читатель легко представляет тропинку и спокойный пейзаж.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которая слышится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не фон: она создаёт ожидание. Свежий воздух и пауза перед песней делают момент особенно заметным. Так тихое окружение помогает почувствовать радость от первого звука.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ветвях — начало пробуждения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соловья связывает внешнюю картину и внутреннее состояние героя. Птица словно оживляет весенний сад, и мир вокруг кажется ближе и теплее. В результате текст передаёт, как начинается новая жизнь.
</a:t>
            </a:r>
            <a:endParaRPr lang="en-US" sz="1023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в произведении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не в сюжете, а в чувстве: удивление и тихая радость приходят вместе с первым пением соловья.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напоминает, что Бунин умел делать простое мгновение событием большой литературы.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И. А. Бунине (Нобелевская премия по литературе за 1933 год).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соловья так важен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первая песня приходит после долгого ожидания тепла. Поэтому соловей звучит не просто как птица, а как знак того, что тишина зимы заканчивается и наступает обновление.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показывает силу простых явлений: человек способен остро откликаться на то, что кажется совсем маленьким. Так рождается внутренняя радость и желание прислушиваться дальше.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соловей связан с весной, красотой и песней. Его голос часто воспринимают как символ нежности и радости, потому что он будто соединяет человека и природу в один миг.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настроение в тексте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порядок впечатлений: тишина готовит восприятие, а звук сразу меняет состояние героя.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главным «переключателем» эмоций становится именно звук, а остальные элементы поддерживают его и удерживают спокойный тон.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текстовым акцентам рассказа «Первый соловей» (качественное распределение смысловой роли образов).
</a:t>
            </a:r>
            <a:endParaRPr lang="en-US" sz="5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Бунина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помогают событию стать запоминающимся. Первое пение соловья не тонет в описаниях: оно выделяется и превращает мгновение в смысловой центр рассказа.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тексте важны не только предметы, но и то, как они переживаются. Читатель как будто «примеряет» настроение к себе и замечает смену ощущений вместе с героем.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картины из коротких и точных деталей: света, воздуха, тишины и движения. За счёт этого весенний вечер ощущается цельно и узнаваемо, даже в небольшом эпизоде.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точности слова весна звучит и видится. Читатель легко представляет сад, сумерки и птицу в ветвях, а значит — сильнее чувствует радость ожидания.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«Первом соловье»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художественные приёмы помогают передать весенний вечер и «музыкальность» текста.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описательных и звуковых приёмов превращает простой сюжет в переживание: природа становится выразителем чувств героя.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«Первый соловей» и разбор художественных приёмов в школьных методиках (обобщённо).
</a:t>
            </a:r>
            <a:endParaRPr lang="en-US" sz="6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детское восприятие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весеннего вечера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тишина, в которой всё становится заметнее. Внимание «настраивается», и обычные детали начинают звучать по-особенному.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соловьиный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раздаётся первый голос птицы. Он вызывает мгновенный внутренний отклик и меняет настроение: ожидание превращается в радость.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Впечатление, которое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детское переживание закрепляется в памяти надолго. Бунин показывает: важно не только событие, но и ощущения — звук, свет,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сильное впечатление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впечатлений в рассказе: от тишины весеннего вечера к «памятному» звуку соловья и долгому следу в душе.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50799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Бунина: точность и музыкальность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пишет без лишней усложнённости: фразы ясные, но точные. Благодаря этому читатель легко «видит» весенний вечер и сразу понимает настроение героя.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как музыкальное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фраз напоминает плавное движение. Текст звучит спокойно и мелодично: при чтении чувствуешь постепенное нарастание внимания к природе и звуку.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света и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описания света и воздуха помогают не просто представить картину, а ощутить её. Деталь работает как сигнал внутреннего настроя и бережного восприятия мира.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каждому звуку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звукам природы — ключ к эмоциональному эффекту. Слова словно «подстраиваются» под пение, поэтому момент становится живым и запоминающимся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для изображения подходят соловей на ветке, старый сад или вечернее небо. Такой визуальный образ подсказывает, что природа в литературе умеет говорить с чувствами человека, создавая общий эмоциональный тон.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литературе и культуре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часто встречается в песнях, сказках, стихах и рассказах как символ весны, красоты и вдохновения. Образ птицы связывает произведение Бунина с узнаваемой культурной традицией и ожиданием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 и читателя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читателя следует за героем: появляется ожидание, чувство «что-то сейчас произойдёт». Песни достаточно, чтобы переключить настроение, сделать момент необычным и притягательным.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тексте звучит внешний мир: тишина, сад, вечерняя ясность. Герой не просто слышит птицу — он принимает её песню как значимое событие, от которого меняется внутреннее состояние.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возникает радость — тихая, светлая, без громких слов. Такое чтение помогает понять: простое явление природы способно вызвать сильные эмоции и оставить их надолго в памяти.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ключевой «двигатель» настроения — природа, а результат — сохранение чувства в памяти. Остальные темы поддерживают этот переход от мгновения к внутреннему переживанию.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выделяется звук, он соединяет красоту и весеннее пробуждение с детским восприятием, а затем превращается в устойчивое воспоминание.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интерпретация смысловых опор рассказа «Первый соловей» (по тексту)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в других произведениях Бунина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детские впечатления: в них природа становится первым «языком» мира. Через наблюдения за деревьями, травами и светом формируется понимание чувств, времени и себя.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Бунина почти всегда связана с человеческой памятью. Он описывает усадьбы, деревни, сады и поля так, чтобы читатель чувствовал время — его течение и возвращение былых ощущений.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смотрит на пейзаж не как на картинку, а как на источник размышлений. Природные детали помогают говорить о жизни, её изменениях и о том, как меняется человек рядом с ними.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«Первый соловей» продолжает эту линию: ясная сцена весеннего вечера соединяет внешнюю картину и внутреннее переживание. Поэтому тема воспринимается просто и при этом глубоко.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14" y="950175"/>
            <a:ext cx="605277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Бунине и рассказе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памятка: ключевой факт из биографии или текста и его значение для понимания «Первого соловья».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И. А. Бунине и текст «Первый соловей».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объясняет, почему природе уделяется такое внимание. В рассказе же соловей связывает весну, чувства ребёнка и долговечную память.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4870" y="1022065"/>
            <a:ext cx="1890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интересно школьникам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вечер, сад, тишина и птица узнаваемы даже тем, кто редко читает рассказы о природе. Текст помогает почувствовать, как настроение рождается из обычных деталей вокруг.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событие — важное воспоминание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показано, что маленький момент способен запомниться надолго. Такой пример помогает понять: значимость не зависит от длины события, важны чувства и внимание к миру.
</a:t>
            </a:r>
            <a:endParaRPr lang="en-US" sz="946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красоту повседневного: звуки, свет, паузы тишины. Читатель начинает относиться к окружающей природе внимательнее и спокойнее.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ученикам 6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держится на ясных образах и эмоциональной логике: сначала тишина, потом песня и радость. Поэтому школьникам легко следить за переживанием героя и понимать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«Первом соловье» красота природы особенно ясно раскрывается в детстве и остаётся в памяти. Первый соловей — знак весны, а значит, важное чувство.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подчеркивает значимость Бунина как писателя, умеющего говорить о простых вещах так, что они становятся внутренними событиями.
</a:t>
            </a:r>
            <a:endParaRPr lang="en-US" sz="1557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творчества И. А. Бунина Нобелевской премией в 1933 году.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Бунин, детство и первый соловей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«Первый соловей» показывает И. А. Бунина как мастера точной детали, звука и настроения. В произведении соединяются детство, природа, память и чувство красоты. Первый соловей становится символом весны и отклика души; простое природное явление превращается во внутреннее событие.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2026-05-15T03:58:38Z</dcterms:created>
  <dcterms:modified xsi:type="dcterms:W3CDTF">2026-05-15T03:58:38Z</dcterms:modified>
</cp:coreProperties>
</file>