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Стрекозы, вши, жуки, клопы: Введение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насекомых с уникальными строением, образом жизни и значением.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появились около 400 миллионов лет назад и сегодня представляют свыше миллиона видов. Их разнообразие поражает формами, размерами и способностями к адаптации в различных условиях.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многообразие насекомых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стрекоз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имеют две пары прозрачных крыльев и большие фасеточные глаза, что помогает им отлично ориентироваться в воздухе. Тело удлинённое и аэродинамичное, что способствует быстрому полёту.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этого отряда преимущественно живут около пресноводных водоёмов, где личинки развиваются в воде. Такая среда важна для их жизненного цикла и охоты.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 воздухе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– искусные хищники, способные ловить добычу прямо на лету благодаря великолепной манёвренности и скорости полёта.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Стрекозы: основные характеристики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известно около 6000 видов стрекоз, занимающих различные экологические ниши – от болот до лесных ручьёв. Это свидетельствует о высокой экологической адаптации.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виды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зарегистрировано примерно 150 видов стрекоз, демонстрирующих разнообразие по размерам и окраске в зависимости от региона и условий обитания.
</a:t>
            </a:r>
            <a:endParaRPr lang="en-US" sz="1369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представитель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стрекоза – Megaloprepus caerulatus, с размахом крыльев до 19 см. Она обитает в тропических лесах и является примером гигантизма в этой группе.
</a:t>
            </a:r>
            <a:endParaRPr lang="en-US" sz="1195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стрекоз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стрекоз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яиц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особи откладывают яйца непосредственно в воду, создавая условия для развития личинок.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личинок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личинки (нимфы) растут в течение нескольких месяцев или даже до 5 лет, переживая несколько линек.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 имаго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стрекоза формируется без стадии куколки, что является неполным превращением.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стрекоза живёт всего от 2 до 4 недель, за это время происходит активное размножение.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– эффективные хищники: взрослые особи поедают комаров и мошек, а личинки охотятся на водных беспозвоночных, тем самым снижая численность вредителей.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экологическая роль стрекоз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этого, стрекозы служат биоиндикаторами водоёмов, сигнализируя о качестве окружающей среды и сбалансированности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Маленькие, но приспособленные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– мелкие бескрылые насекомые длиной 1–4 мм с плоским телом, что позволяет им крепко удерживаться на волосах хозяина. Их ноги снабжены коготками для сцепления.
</a:t>
            </a:r>
            <a:endParaRPr lang="en-US" sz="106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питаются исключительно кровью млекопитающих, в том числе и человека, что делает их постоянными эктопаразитами и потенциальными переносчиками болезней.
</a:t>
            </a:r>
            <a:endParaRPr lang="en-US" sz="110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на хостах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вшей адаптирован к определённому хозяину, что отражается в их физиологии и образе жизни, обеспечивая тесную связь с носителем.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Вши: строение и образ жизни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у всех вшей включает тесную связь с конкретным хозяином, что определяет их поведение и методы размножения.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Головная, платяная и лобковая вши человека живут на разных участках тела, адаптированы к особым условиям среды обитания и питания.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также виды вшей, паразитирующие на животных, как, например, собачья вша, каждая имеющая уникальные адаптации к своему хозяину.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вшей и их специализация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начинается с яйца — гниды, которые крепко прикрепляются к волосам и проходят три стадии личинок, постепенно превращаясь во взрослых насекомых.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 вшей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оптимальных условиях полный цикл длится 14–21 день, обеспечивая быстрое воспроизводство и возможность обильного размножения на хозяине.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являются переносчиками таких опасных заболеваний, как сыпной тиф и волынская лихорадка, что делает контроль их численности важной задачей для здоровья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Вши: медицинское значение и борьба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борьбы включают личную гигиену, регулярную смену и обработку одежды, применение инсектицидов и санитарную обработку жилых помещений.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Надкрылья — прочная броня жука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Надкрылья, или элитры, представляют собой жёсткие передние крылья, которые защищают тело и нежные задние крылья во время полёта. Они придают жукам узнаваемый внешний вид и увеличивают их выживаемость в неблагоприятных условиях.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Трёхчастное строение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жука делится на три основных отдела: голову с ротовым аппаратом, грудь с ногами и крыльями, а также брюшко. Такое строение обеспечивает жуку мобильность и адаптивность к различным условиям среды.
</a:t>
            </a:r>
            <a:endParaRPr lang="en-US" sz="1174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ротовых аппаратов и ног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у жуков развит и позволяет им питаться как растениями, так и другими насекомыми. Ноги адаптированы для бега, лазания или копания, что помогает жукам осваивать различные экологические ниши.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Жуки: Строение и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Колоссальное видовое многообразие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представляют собой одну из самых многочисленных групп животных на Земле, насчитывая более 400000 описанных видов. Их распространение охватывает практически все континенты и экосистемы.
</a:t>
            </a:r>
            <a:endParaRPr lang="en-US" sz="967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в России: разнообразие и численность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обитает около 28000 видов жуков, что отражает богатство отечественной фауны. Эти насекомые встречаются в лесах, степях и городских парках, играя важную роль в экосистемах.
</a:t>
            </a:r>
            <a:endParaRPr lang="en-US" sz="987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длиннорогий — гигант среди жуков
</a:t>
            </a:r>
            <a:pPr algn="ctr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длиннорогий, самый крупный жук в мире, достигает длины до 17 сантиметров. Его массивное тело и длинные усики впечатляют и привлекают внимание энтомологов и любителей природы.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жуков в мире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жуки, например листоеды, питаются листьями и помогают регулировать рост растений, влияя на структуру растительных сообществ.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экосистемное значение жуков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жуки, такие как жужелицы, питаются другими насекомыми, контролируя популяции вредителей и способствуя биологическому равновесию.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Детритофаги, или жуки-мертвоеды, разлагают органические остатки, способствуя переработке веществ и обогащению почвы питательными элементами.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жуков участвуют в опылении цветов и распространении семян, что укрепляет разнообразие и здоровье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78091"/>
            <a:ext cx="4328400" cy="20055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 строению, питанию, среде обитания и эколого-биологическому значению различных групп насекомых.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и образе жизни отражают эволюционную адаптацию каждой группы к своим экологическим нишам и ролям.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исследования,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стрекоз, вшей, жуков и клопов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 тело и колюще-сосущий ротовой аппарат
</a:t>
            </a:r>
            <a:pPr algn="ctr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обладают плоским телом, что помогает им прятаться в узких пространствах. Их ротовой аппарат приспособлен для прокалывания и высасывания соков из растений или крови у животных.
</a:t>
            </a:r>
            <a:endParaRPr lang="en-US" sz="1054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Специфический запах — средство защиты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клопы выделяют неприятный запах из специальных желез, который отпугивает хищников и служит предупреждением о неприятности при контакте с ними.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представители среди клопов
</a:t>
            </a:r>
            <a:pPr algn="ctr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Постельные клопы — известные паразиты человека, питающиеся кровью ночью. Их укусы могут вызывать раздражение и аллергические реакции, что представляет проблему для здоровья.
</a:t>
            </a:r>
            <a:endParaRPr lang="en-US" sz="1088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Клопы: Основные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включают около 40000 описанных видов, занимая многочисленные экологические ниши и демонстрируя значительное разнообразие форм и поведения.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распространение клопов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насчитывается примерно 1800 видов клопов, включая как растительноядных, так и паразитических представителей, широко распространённых по стране.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виды, такие как постельный клоп, солдатик и водомерка, отражают разнообразные способы жизни и адаптаций к различным средам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развиваются с неполным превращением: из яиц выходят личинки, похожие на взрослых, которые постепенно проходят стадии роста и становятся половозрелыми особями.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Клопы: Жизненный цикл и питание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варьируется: растительноядные сосут соки растений, хищные охотятся на других насекомых, а паразитические, как постельные, питаются кровью человека, проявляя ночную активность.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значительно опережают другие группы по видовому разнообразию, что связано с их способностью эффективно адаптироваться к разным средам.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многообразие жуков отражает их экологическую универсальность и успешную эволюционную стратегию.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Энтомологов,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насекомых: сравнение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насекомых помогает понять их роль в опылении, разложении органических веществ и регулировании численности вредителей, что необходимо для сохранения экосистем.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насекомых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служат индикаторами состояния окружающей среды и находят применение в медицине и сельском хозяйстве, раскрывая механизмы адаптации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как ключевые звенья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Стрекозы, вши, жуки и клопы отражают разнообразие природных стратегий и несут важные функции для экологии, здоровья человека и устойчивости сельского хозяйства.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2026-05-07T12:58:14Z</dcterms:created>
  <dcterms:modified xsi:type="dcterms:W3CDTF">2026-05-07T12:58:14Z</dcterms:modified>
</cp:coreProperties>
</file>