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литературе: от личного чувства к образу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превращает личную память в образ Родины.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разговор о Родине нужен девятикласснику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тема Родины помогает увидеть, как литература соединяет личное чувство, историю страны и нравственный выбор героя. Через природу, дом, язык, народ и память поколений произведения становятся ближе и понятнее.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как источник первых чувств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начинается с привычных вещей: дома, улицы, двора, знакомых людей и первых впечатлений от пейзажа. Именно эти детали формируют у героя чувство защищённости и привязанности.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маленькое и личное постепенно вырастает в большое: родной уголок становится частью истории страны, а частная память — способом понять народ, его характер и судьбу.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девятиклассника важно замечать, как авторы передают это движение от конкретного места к широкому образу родной земли через интонацию, детали и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над рекой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поэтических и прозаических текстах река часто становится знаком спокойствия и живой связи с родной землёй. Её течение напоминает о времени, памяти и непрерывности жизни. Через этот образ авторы показывают красоту знакомого пейзажа и внутреннее движение человеческой души.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поля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литературе нередко узнаётся по берёзам, полям, лесам и длинным дорогам. Такие детали создают ощущение простора и свободы, а вместе с ним — тихую любовь к месту, где человек вырос и научился видеть красоту простого.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как язык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в литературе не только описывает природу, но и передаёт настроение героя. Весна, осень или зимняя дорога помогают почувствовать радость, тревогу, ожидание или светлую печаль. Так пейзаж становится частью разговора о Родине.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поэзии и прозе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Родины раскрывается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показывают Родину через собственную интонацию и художественный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многогранна: она звучит по-разному — от лирической нежности до гражданской силы.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литературе хранит память народа: в нём живут пословицы, сказки, старинные слова и особые интонации, по которым узнаётся культурная традиция.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 героев и автора читатель слышит характер эпохи, узнаёт среду, в которой живут люди, и чувствует связь между словом, историей и Родиной.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языку в художественных текстах показывает уважение к прошлому, потому что слово передаёт не только смысл, но и опыт поколений.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замечать, как точное и выразительное слово помогает автору создать живой образ родной страны, её людей и их внутреннего мира.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русский язык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образ Родины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язык чаще всего становятся основой лирического образа Родины.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строится из нескольких взаимосвязанных элементов; главные из них — природа и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школьных литературных текстов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 произведениях о Родине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реформы и общественные перемены показывают, насколько дорого сохраняется родная земля. Через трудные времена особенно ясно раскрываются мужество, стойкость и верность.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образах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литературе не сводятся к датам: они проявляются через судьбы людей, обстановку времени и атмосферу эпохи, которую читатель узнаёт по деталям.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помогает увидеть, что прошлое не исчезает. Оно живёт в семейных рассказах, памятных местах, поступках героев и их отношении к людям.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личное решение связано с судьбой страны, герой становится нравственно ответственным перед другими. Именно так тема Родины приобретает общественное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Петербург, провинциальный город или тихая деревня в литературе — это не просто фон. Место действия помогает понять характер героя, его привычки, ценности и отношение к своей земле.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Усадьбы, дороги и памятные уголки сохраняют следы времени. Через них авторы показывают связь человека с эпохой, а школьник видит, как пространство становится частью исторической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деревни и памятные места в литературе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чувство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 переходит в гражданскую позицию через чтение и память.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традиции, обычаи и культурная память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обычаи и домашние ритуалы показывают, как в семье передаются ценности, уважение к старшим и память о предках. Через них Родина ощущается как близкое и родное пространство.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сказки, пословицы и легенды сохраняют опыт многих поколений. В литературе они создают ощущение живой связи человека с родной землёй и её историей.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включает фольклорные мотивы в текст, прошлое не исчезает, а продолжает жить в настоящем. Так литература показывает историческую глубину Родины и преемственность поколений.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труд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мастерства, труда и народных занятий помогает увидеть культуру народа не только в слове, но и в деле. Такие детали делают образ страны более конкретным и правдивым.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исторический и духовный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Лермонтова и Некрасова Родина раскрывается через историю, характер народа и личное чувство ответственности. Их тексты учат видеть в любви к стране не громкие слова, а глубокую внутреннюю связь.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природа и народная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Тютчев, Есенин, Блок, Паустовский, Твардовский и Шолохов показывают Родину через природу, речь, память и судьбы людей. У каждого автора свой тон, но всех объединяет уважение к родной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поэты, создавшие образ Родины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поступки связаны с любовью к Родине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чувство Родины проявляется в повседневной дисциплине, внимании к людям и уважении к общему дому.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учёба и помощь другим: именно они лучше всего выражают ответственное отношение к стране и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«Родина» для 9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Родины в литературе начинается с верности долгу. Герой может не быть воином, но он остаётся стойким, честным и готовым поддержать других в трудный момент.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исторические произведения показывают, что защита страны связана не только с оружием, но и с трудом, выдержкой и умением сохранять человеческое достоинство.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нравственный выбор персонажа: помогать слабым, не предавать память, не отступать от совести. Так литература раскрывает истинную цену любви к Родине.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Родины в литературных произведениях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помогают литературному герою служить Родине не на словах, а в поступках.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 в литературе соединяет личную нравственность и пользу для общества. Она делает образ Родины живым и человеческим.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литературы, изучаемым в 9 классе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гражданская ответственность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родной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природа олицетворяет красоту родной земли и внутренний покой человека. Лес, река, поле или сад становятся не просто пейзажем, а частью образа Родины.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говорит о гибели лесов, загрязнении рек или исчезновении живого мира, он напоминает о долге человека. Беречь природу значит сохранять дом, память и будущее.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и экологическая тема в литературе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культурное наследие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знания, личное участие и уважение к прошлому помогают передавать культуру следующему поколению.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поэзии, прозе и песне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образ Родины часто создаётся через ритм, символы и яркие детали пейзажа. Стихотворение передаёт личное чувство автора и его особую интонацию.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тема Родины раскрывается через судьбы людей, семейную память и события эпохи. Здесь особенно заметно, как история страны влияет на жизнь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Родина звучит как общая память и близость к родному слову. Мелодия делает чувство единства с народом более сильным и понятным.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помогают увидеть одну тему по-разному. Благодаря этому Родина в литературе и музыке становится и личным переживанием, и образом всей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патриотизма в 9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патриотизм формируется не одномоментно: он растёт из уроков, общения, чтения и реальных дел в семье, школе и 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связаны между собой, поэтому слабость одного из них уменьшает целостность гражданской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«Родина» для 9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главная ценность в литературе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помогает увидеть, как литература соединяет личную память, язык, природу и историю народа. Для школьника это ещё и урок ответственности, уважения к культуре и заботы о будущем.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2026-05-23T03:55:23Z</dcterms:created>
  <dcterms:modified xsi:type="dcterms:W3CDTF">2026-05-23T03:55:23Z</dcterms:modified>
</cp:coreProperties>
</file>