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видов, их взаимодействия и роль в экосистемах природы.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сообщества организмов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сообществ организмов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организмов поддерживают биоразнообразие, устойчивость природы и регулируют ресурсы. Их изучение помогает сохранять баланс и защищать окружающую среду.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сообщества организмов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обитание различных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состоит из растений, животных, грибов и микроорганизмов, которые живут вместе на одной территории. Взаимодействия этих видов создают единую систему жизнедеятельности.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связей между организмами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среда включает конкуренцию, симбиоз и обмен ресурсами. Эти связи обеспечивают функционирование сообщества и его адаптацию к изменениям среды.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лесного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объединяет дубы, белок, дятлов и микроорганизмы. Это типичный пример, где разнообразие видов и их связь обеспечивают устойчивость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сообществ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сообщества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дубраве и тайге живут виды, приспособленные к разной влажности и температуре. Они формируют сложные экосистемы с множеством взаимосвязей.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и горные степи характеризуются сухим климатом и преобладанием злаков, сусликов и разнообразных насекомых, что отличает их от лесных сообществ.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Водоёмные сообщества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пруды и реки поддерживают особые виды, например, карасей и камыш, адаптированных к жизни в воде и взаимодействию с сушей.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организмов в сообществе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— производители органики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такие как дуб и крапива, фотосинтезируют, создавая питательные вещества для остальных организмов в цепи питания.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Консументы — потребители пищи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как белка и ёж, питаются растениями или другими животными, обеспечивая движение энергии внутри сообщества.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Редуценты — разложители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бактерии, например дождевики и плесневые грибы, разлагают мертвое органическое вещество, возвращая питательные вещества в почву.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взаимосвязей в сообществах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обеспечивает взаимную пользу организмам, например, муравьи защищают тлю, а паразитизм наносит вред хозяевам, как клещи у птиц, влияя на баланс сообщества.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формируют цепи питания, где каждый вид зависит от другого. Конкуренция за пищу и пространство влияет на численность и распределение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пищевой цепи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снижает энергию, передаваемую дальше. Потеря любого звена нарушает устойчивость всей цепи.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организмов уменьшается по мере подъёма по пищевой цепи из-за потерь энергии.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6 класс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видового разнообразия на сообщество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Большое количество видов способствует сложным пищевым цепям и повышает продуктивность экосистемы, как в тропических лесах.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Разнообразные виды делают сообщество более устойчивым к стрессам и болезням, предотвращая массовые эпидемии.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экологических ниш в сообществе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Например, дятел питается насекомыми под корой, а белка собирает орехи, благодаря чему они сосуществуют без прямого соперничества.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Каждый вид занимает свою нишу, выполняя уникальные функции, что снижает конкуренцию и способствует гармонии в экосистеме.
</a:t>
            </a:r>
            <a:endParaRPr lang="en-US" sz="1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сообществах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осенью организмы запасают энергию, готовясь к зиме, когда многие виды замедляют активность или впадают в спячку.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начинаются активные процессы: рост растений и возвращение перелётных птиц ознаменовывают новый цикл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Годовая динамика активности организмов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организмов сильно зависит от внешних условий, особенно температуры и продолжительности светового дня.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наблюдается летом, что связано с благоприятными условиями питания и размножения, зимой активность резко снижается.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экологии, 2023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27081"/>
            <a:ext cx="4873500" cy="13617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сообществ: лес, степь, водоём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характеристики трёх типов сообществ и их приспособления к условиям среды.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климат и среда влияют на видовой состав и адапции организмов в разных сообществах.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6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сообщества организмов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Вследствие хозяйственных воздействий исчезают редкие животные, такие как степной орёл, чёрный аист и русский журавль, что нарушает природный баланс и снижает устойчивость сообществ.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приводит к разрушению среды обитания: вырубка лесов, осушение болот и загрязнение водоёмов уменьшают разнообразие видов. Это значительно угрожает экосистемной стабильности.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пирамида: структура сообществ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 каждым уровнем уменьшается из-за тепловых потерь, что ограничивает численность хищников и сохраняет баланс в экосистеме.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пирамида отображает численность организмов на разных уровнях: с преобладанием растений внизу и уменьшением количества травоядных и хищников выше.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круговорота веществ в природном сообществе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учебные материалы по экологии, 2023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видов для защиты и выживания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Камуфляж и изменение окраски
</a:t>
            </a:r>
            <a:pPr algn="ctr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Заяц-русак меняет цвет шерсти зимой с коричневого на белый, чтобы сливаться со снегом. Это помогает избежать хищников и повысить шансы на выживание в холодное время года.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механизмы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сворачивается в клубок, пряча мягкие части тела за колючки. Такая защита эффективно отпугивает врагов и снижает риск быть съеденным.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сезонные перемещения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птицы, например, скворцы, улетают на юг осенью, чтобы пережить зиму в тёплом климате. Это позволяет им возвращаться к гнездованию весной и поддерживать популяцию.
</a:t>
            </a:r>
            <a:endParaRPr lang="en-US" sz="10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в сообществах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заповедники играют важную роль в сохранении редких видов, обеспечивая охрану и восстановление их популяций, а также всего природного комплекса.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утраты среды обитания и браконьерства численность зубра европейского, дрофы и карликовой берёзы существенно сократилась. Эти виды нуждаются в особой защите.
</a:t>
            </a:r>
            <a:endParaRPr lang="en-US" sz="11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и изменения сообществ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хозяйственная деятельность человека и вторжение чужеродных видов угрожают балансу, приводя к исчезновению видов и снижению экологической устойчивости.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сообщества определяется его способностью адаптироваться к пожарам, засухам и другим природным стрессам, сохраняя биологическое разнообразие и функции экосистемы.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по сохранению и восстановлению природных сообществ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«Лосиный остров»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парк служит защитой для лесных экосистем вокруг Москвы. Здесь успешно сохраняются разнообразные виды растений и животных, что улучшает экологическую обстановку региона.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зубра в дикую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разведения и выпуска зубра в леса России помогает восстанавливать численность этого редкого вида и улучшать биологическое разнообразие сообществ.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рек и экологическое просвещение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проектов по очистке водоёмов в регионах России возвращает здоровье экосистемам, а просветительские кампании повышают осведомлённость населения о важности сохранения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организмов — фундамент жизни и здоровья планеты
</a:t>
            </a:r>
            <a:endParaRPr lang="en-US" sz="2789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стабильность сообществ жизненно важны для природы и человека. Ответственное отношение к окружающей среде необходимо для их сохранения и устойчивого будущего.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2026-05-09T10:30:44Z</dcterms:created>
  <dcterms:modified xsi:type="dcterms:W3CDTF">2026-05-09T10:30:44Z</dcterms:modified>
</cp:coreProperties>
</file>