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проверять безударные гласные, чтобы писать без ошибок.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безударной позиции гласную трудно услышать, поэтому легко ошибиться в привычных словах и учебных заданиях. Правило проверки ударением помогает писать точнее в диктантах, упражнениях и обычной речи.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орфограмма в корне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место, где выбор буквы требует правила, а не только слуха. В корне такие случаи часто связаны с безударной гласной.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гласная стоит в слабой позиции, звук произносится нечётко. Поэтому на письме легко перепутать буквы, если не знать способ проверки.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правильное написание, подбирают однокоренное слово или другую форму, где нужная гласная слышится под ударением ясно и отчётливо.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безударные гласные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букву можно определить по ударению: нужно подобрать форму, где гласная окажется под сильным ударением и станет слышна чётко.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трава — травы, вода — воды, леса — лес, столы — стол. Проверка показывает, какая буква должна стоять в корне.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 в простых и часто встречающихся словах. Он помогает быстро проверить написание без обращения к словарю.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проверочное слово было связано по смыслу и имело тот же корень. Тогда проверка действительно подтверждает нужную букву.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безударную гласную в корне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путать проверку с похожими по звучанию словами.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однокоренным и сохранять общий смысл. Тогда проверка опирается не на случайное сходство звуков, а на настоящее родство слов и одинаковый корень.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берёза — берёзка, гриб — грибы, зелёный — зелень, сад — садик. Если связь по смыслу нарушена, такое слово нельзя считать надёжной проверкой.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проверочного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чаще всего встречаются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частые затруднения при работе с безударными гласными в корне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 из-за незнания буквы, а из-за неправильного способа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орфографических ошибок; данные условные, для 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безударные гласные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ударение не помогает выбрать букву. Такие написания нужно просто запомнить и регулярно повторять в словарной работе.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проверочного слова нет, обращаются к орфографическому словарю. Это надёжный способ для слов, написание которых нельзя вывести по правилу ударения.
</a:t>
            </a:r>
            <a:endParaRPr lang="en-US" sz="1264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собака, тетрадь, карандаш и корзина часто относятся к словарным. Их важно узнавать сразу и записывать без ошибок.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тренировка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полезно повторять такие слова в упражнениях, диктантах и коротких списках. Регулярное запоминание даёт лучший результат, чем разовая проверка.
</a:t>
            </a:r>
            <a:endParaRPr lang="en-US" sz="11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способы работы с безударными гласными в корне могут быть разными.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безударные гласные проверяются одинаково: сначала нужно определить тип слова, а затем выбрать верный способ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для 5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 непроверяемые случаи
</a:t>
            </a:r>
            <a:endParaRPr lang="en-US" sz="24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гласные в корне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замечают, что в некоторых корнях буква не зависит от ударения. Здесь работает не обычная проверка, а отдельное правило написания.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узнавать чередующиеся корни и применять для них своё правило: лаг — лож, раст — ращ — рос, бер — бир, кас — кос.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буквы может определяться суффиксом, следующей согласной или значением слова. Поэтому важно не смешивать такие корни с проверяемыми безударными гласными.
</a:t>
            </a:r>
            <a:endParaRPr lang="en-US" sz="13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проверяемую гласную от чередующейся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способ написания безударной гласной в корне: проверка ударением, отдельное правило или словарное запоминание.
</a:t>
            </a:r>
            <a:endParaRPr lang="en-US" sz="23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начинается там, где ученик выбирает проверочное слово только по звучанию: внешнее сходство ещё не гарантирует общий корень, а значит, и правильную проверку гласной.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пара часто меняет смысл и не сохраняет нужную связь между словами. Поэтому важно сравнивать не только звук, но и родство слов по происхождению.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ловушки при проверке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проверки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особенно полезна в диктанте: она помогает не торопиться и не пропускать ни одного важного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соблюдён порядок действий, тем ниже риск орфографической ошибки при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проверки безударной гласной в корне,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55690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подбирать однокоренные слова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должны иметь одну и ту же значимую часть, по которой видно родство. Если корень меняется, проверка уже не считается надёжной.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быть связаны по значению: именно смысл помогает понять, что это не случайное совпадение. Тогда проверочное слово действительно объясняет написание.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проверочном слове нужная гласная должна стоять под ударением и звучать отчётливо. Только так можно уверенно выбрать нужную букву в корне.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сопоставить пару слов целиком, а не только отдельные буквы. Это помогает заметить лишние изменения и избежать ошибки при подборе проверки.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 в школьных словах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ударение помогает выбрать букву в обычных словах, которые часто встречаются на уроках русского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проверочное слово делает гласную слышимой, поэтому написание можно определить по ударению.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пишут слово по слуху, не проверяя, какая гласная находится в слабой позиции. Из-за этого в корне появляется буква, выбранная наугад, а не по правилу.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неверным подбором слова: берут похожее по звучанию, но не родственное по смыслу. В таком случае проверка не объясняет написание и приводит к искажению.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длинных словах ученики иногда путают приставку и корень, поэтому ищут проверку не в той части слова. Это особенно мешает при списывании и в диктантах.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пропускают шаг с ударением: пытаются сразу написать букву, не определив, где она должна быть слышна отчётливо. Без этого сложно отделить проверяемые случаи от словарных.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случаи написания гласных в корне
</a:t>
            </a:r>
            <a:endParaRPr lang="en-US" sz="2393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требуют разных действий, поэтому важно сначала определить тип орфограммы, а уже потом выбирать способ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ударением подходит не всегда: часть слов запоминают, а часть подчиняется отдельному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случаев без точной статистики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закрепляется навык правописания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5577" y="3183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замечают, в каких словах гласная слышится неясно, и учатся находить корень, где возможна ошибка.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00427" y="25766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Тренировка
</a:t>
            </a:r>
            <a:pPr algn="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выполняются упражнения на вставку букв, группировку слов и словарные диктанты, чтобы закрепить правило.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620377" y="14474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подбирают однокоренные слова и ставят ударение, чтобы увидеть нужную букву в сильной позиции.
</a:t>
            </a:r>
            <a:endParaRPr lang="en-US" sz="1399" dirty="0"/>
          </a:p>
        </p:txBody>
      </p:sp>
      <p:sp>
        <p:nvSpPr>
          <p:cNvPr id="12" name="Text 5"/>
          <p:cNvSpPr txBox="1"/>
          <p:nvPr/>
        </p:nvSpPr>
        <p:spPr>
          <a:xfrm>
            <a:off x="6620377" y="3705763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навык переносится в диктанты, списывание и собственные тексты, где нужно быстро выбирать правильное написание.
</a:t>
            </a:r>
            <a:endParaRPr lang="en-US" sz="13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23494"/>
            <a:ext cx="4022400" cy="1745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определить, каким способом писать слово: проверить ударением, запомнить или применить отдельное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тип гласной, затем выбирают способ написания: проверка, запоминание или правило чередования.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орфограммы в корне слова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выбору буквы в корне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главное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 в корне, нужно сначала определить тип гласной, а потом выбрать способ работы: проверить ударением, вспомнить словарное написание или применить правило чередования.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2026-05-22T22:27:18Z</dcterms:created>
  <dcterms:modified xsi:type="dcterms:W3CDTF">2026-05-22T22:27:18Z</dcterms:modified>
</cp:coreProperties>
</file>