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цветок, лето и тепло в одном стихотворении.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П. Щипачёв «Подсолнух»: солнечный образ в стихотворении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Петрович Щипачёв — поэт ясных и добрых образов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Петрович Щипачёв жил в 1899–1980 годах и писал о природе, Родине и труде. Его стихи понятны детям: в них простые слова, спокойный тон и тёплые картины.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— высокий летний цветок с крупной круглой головкой и яркими жёлтыми лепестками. Он сразу выделяется среди других растений на поле.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цветок часто поворачивается к солнцу, будто внимательно следит за его движением. Поэтому он кажется особенно живым и дружелюбным.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подсолнух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подсолнух напоминает маленькое солнце на зелёном стебле. Такой образ помогает почувствовать радость, свет и тёплое летнее настроение.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от стихотворения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подсолнух воспринимается как весёлый герой летнего дня. Он не просто растёт на поле, а будто приветствует читателя своей яркой шапкой. Такой образ вызывает тепло и улыбку.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который сразу улыбается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возникает высокий подсолнух на фоне неба и поля. Свет вокруг него делает стихотворение очень живым и солнечным. Иллюстрация к этому фрагменту должна передавать простор, свет и спокойствие.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тёплого лета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солнца и света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стихотворении связано с теплом, жизнью и хорошим настроением. Оно словно дарит цветку силы и делает его особенно ярким.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как будто собирает солнечные лучи и хранит их в своей большой головке. От этого он выглядит празднично и немного сказочно.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Золотистый образ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лепестков усиливает ощущение света. Он делает подсолнух похожим на маленький огонёк среди зелёной травы.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лепестки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показан как сильное растение: у него высокий стебель, крепкая осанка и уверенный вид. Он словно стоит на страже летнего поля.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большая головка сразу привлекает внимание. Она круглая, заметная и очень яркая, будто создана, чтобы собирать солнечный свет.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видится подсолнух в стихотворении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увидеть в цветке нечто большее, чем растение. Перед нами почти сказочный персонаж, добрый и светлый, как само лето.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лепестки делают цветок нарядным и праздничным. Из-за них подсолнух кажется не обычным растением, а настоящим героем летнего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подсолнуха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стихотворении: от простого взгляда на цветок к выводу о красоте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подсолнух помогает передать спокойствие, радость и тепло летнего дня без лишних слов.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светлый образ объединяет всё стихотворение и делает его праздничным.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текста стихотворения С. П. Щипачёва «Подсолнух»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цвета важны в тексте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 золотистый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 золотистый цвета связаны с солнцем, теплом и праздничным настроением. Они делают подсолнух особенно заметным и радостным для читателя.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и голубой фон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напоминает о стебле, листьях и летнем поле, а голубой — о небе над ним. Вместе эти цвета создают ясную и спокойную картину.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ритм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плавно и легко, поэтому стихотворение удобно читать вслух. Оно не спотыкается, а как будто спокойно идёт по летней дорожке.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 слов напоминает лёгкое покачивание подсолнуха на ветру. Из-за этого стихотворение кажется тихим, добрым и немного улыбчивым.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запомнить текст. Ребёнок читает их без напряжения и легко представляет высокий цветок на поле.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солнце и тепле сразу делают картину светлой. Читатель чувствует летний день, будто на странице действительно стало жарко и радостно, а подсолнух засиял сильнее.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жёлтом и золотистом цвете помогают увидеть лепестки очень ясно. Благодаря им цветок кажется нарядным, весёлым и похожим на маленькое солнце на зелёном стебле.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цвет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росте и высоте показывают, что подсолнух не маленький и хрупкий. Он тянется вверх, стоит уверенно и напоминает живого богатыря среди летнего поля.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сила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образ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в природе и в жизни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растёт на полях и в садах, любит солнце и тёплое лето. Его высокий стебель и крупная головка сразу привлекают внимание, словно цветок сам улыбается небу.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подсолнух не только красив, но и полезен. Из его семян получают масло, а семечки знают и любят многие. В стихотворении это растение становится ещё и добрым летним образом.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понимания стихотворения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наблюдения помогает увидеть, как обычный цветок превращается в яркий поэтический образ.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 рядом с человеком и не прячется вдалеке. Достаточно внимательно посмотреть на обычный подсолнух, чтобы увидеть в нём яркий знак лета и света.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хорошее вокруг себя. Если смотреть внимательнее, даже знакомый цветок открывается по-новому и помогает почувствовать красоту каждого дня.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простая вещь может вызывать радость и удивление. Один цветок становится почти героем, потому что в нём заметны сила, тепло и доброта.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3277" y="1686040"/>
            <a:ext cx="414722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 второклассника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форму, цвет и высоту растения. Ребёнок видит, что интересное можно найти не только в сказке, но и в обычном цветке на поле.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внимательнее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можно красиво описывать предмет. Яркие слова помогают не путаться и говорить о цветке понятно, точно и совсем не скучно.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Подбирать точные слова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грусти, зато есть спокойная доброта. Оно помогает почувствовать светлое настроение и понять, что радость можно увидеть в простом летнем образе.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Чувствовать радость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помогает почувствовать, что природа живая и красивая. После чтения хочется беречь цветы, смотреть на них бережно и радоваться каждому солнечному дню.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природу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подходит к стихотворению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в 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рисунок высокого подсолнуха, который тянется к солнцу. Его большая круглая головка должна быть заметной, а стебель — стройным и крепким.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можно изобразить поле, голубое небо и тёплый свет. Тогда рисунок будет передавать лето, спокойствие и дружелюбие, словно цветок сам приветствует зрителя.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русской поэзией о природе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поэты часто пишут о солнце, цветах, деревьях и смене времён года. Щипачёв продолжает эту добрую традицию, но делает образ очень простым и понятным детям.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слова и спокойный тон сближают этот текст с лучшими образцами лирики о природе. Его легко читать, понимать и обсуждать даже младшим школьникам.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взгляд делает обычный цветок особенным. Подсолнух в стихотворении становится заметным, почти торжественным, и это напоминает, как поэты умеют видеть чудо в простом.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стихах природа не просто фон, а живая часть мира человека. Она помогает чувствовать радость, тишину, тепло и красоту привычного летнего дня.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только подсолнух, поэтому внимание не рассеивается. Ребёнок быстро запоминает главный предмет и легко представляет его перед собой.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яркий образ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звучат плавно и мягко. Их удобно читать вслух, а ритм помогает словам ложиться в память почти сам собой.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Спокойный ритм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сложного сюжета, зато есть светлый летний образ. Такая понятная картина надолго остаётся в памяти и не путается.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Ясная картина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Щипачёва подсолнух становится знаком лета, света и доброго отношения к природе. Он выглядит не просто как цветок, а как живой символ радостного дня.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простые слова, ясный образ и тёплое настроение. Именно поэтому оно понятно детям и не теряет своей красоты для взрослых читателей.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наблюдения за образом подсолнуха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если смотреть внимательно, даже обычный цветок может открыть красоту мира. Поэт учит замечать это чудо без спешки и с улыбкой.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«Подсолнух» показывает, как один простой образ умеет передать тепло лета и радость жизни. Оно понятно, красиво и помогает увидеть чудо в обычном.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цветок и светлая мысль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2026-05-24T06:48:23Z</dcterms:created>
  <dcterms:modified xsi:type="dcterms:W3CDTF">2026-05-24T06:48:23Z</dcterms:modified>
</cp:coreProperties>
</file>