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правила для музыкантов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учит слушать, петь, играть и работать вместе.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музыки важны внимание, слух, ритм и память. Правила помогают не мешать друг другу, беречь голос и быстрее запоминать мелодии, чтобы пение, игра и слушание приносили лучший результат.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 уроке музыки нужны правила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ежедневная практика по 15–20 минут полезнее редкой долгой подготовки. Она помогает голосу, памяти и слуху привыкать к музыкальной работе без переутомления.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№1: регулярные занятия важнее редких усилий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день повторять слова песни, ритм или мелодию, материал запоминается быстрее. Постепенно ученик увереннее начинает и поёт, и играет, и отвечает у доски.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формирует привычку работать спокойно и аккуратно. Тогда даже сложные задания в школе становятся понятнее, а на концерте меньше риска забыть текст или сбиться с ритма.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перегружать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пением полезны спокойное дыхание и мягкая разминка. Крики и слишком громкое пение быстро утомляют голос, поэтому важно начинать занятие без спешки и напряжения.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защитить слух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тоже нуждается в защите. Слишком громкая музыка в наушниках и шумные игры мешают слышать тонкие звуки, а на уроке лучше выбирать умеренную громкость и внимательное слушание.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№2: беречь голос и слух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баланс показывает, что подготовка к музыке включает не только пение, но и внимательное слушание, работу с ритмом и повторение.
</a:t>
            </a:r>
            <a:endParaRPr lang="en-US" sz="1168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структуре учебной подготовки на уроке музыки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 текст или ноты, потому что точное знание материала делает исполнение увереннее и спокойнее.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хорошая подготовка к музыкальному занятию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мелодия или сложный ритм сначала разбираются медленно. В спокойном темпе легче заметить неправильную интонацию, пропущенный звук или сбившийся счёт.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№3: сначала точность, потом скорость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слова, движения или аппликатура уже понятны, темп можно постепенно увеличивать. Так исполнение остаётся чистым, а ошибки не закрепляются в памяти.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добиться точности, а уже потом прибавлять скорость. Это особенно полезно, когда ученик разучивает трудный куплет, ритмическое упражнение или новый музыкальный фрагмент.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разучивается трудный музыкальный фрагмент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 уроке музыки или дома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88399"/>
            <a:ext cx="4365000" cy="2233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практика, рекомендации учителя музыки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ежедневные привычки помогают лучше учиться и спокойнее выступать.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бытовые привычки заметно влияют на качество пения, игры и общей работоспособности на уроке.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школьника-музыканта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хоре или ансамбле каждый участник следит за общим темпом и началом фразы. Если слушать только себя, исполнение быстро распадается и становится нестройным.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перекрывать других голосом или инструментом. Хороший музыкант подстраивается по громкости, чтобы рядом было слышно и партнёров, и общий музыкальный рисунок.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исполнение держится на внимании к учителю или дирижёру. Когда все входят вместе и заканчивают одновременно, номер звучит собранно и уверенно.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№4: в ансамбле важно слышать не только себя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№5: к выступлению готовятся заранее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зале уже тихо, а ученик ещё раз проверяет слова, ноты и посадку за пюпитром. Он выпрямляется, спокойно дышит и смотрит в зал без суеты. Такая подготовка помогает начать выступление уверенно и не отвлекаться на мелочи.
</a:t>
            </a:r>
            <a:endParaRPr lang="en-US" sz="1068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на сцену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минутка перед ответом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на уроке музыки полезно на секунду остановиться и вспомнить начало песни или мелодии. Когда всё подготовлено заранее, легче сосредоточиться на голосе, ритме и звуке. Спокойствие делает выступление чище и собраннее.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как часть успеха
</a:t>
            </a:r>
            <a:endParaRPr lang="en-US" sz="1439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тетрадь, готовый инструмент и опрятный вид создают ощущение порядка ещё до первого звука. Ученик приходит к выступлению собранным и внимательным, поэтому лучше слышит учителя и увереннее показывает свою работу перед классом.
</a:t>
            </a:r>
            <a:endParaRPr lang="en-US" sz="110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подготовка, тем меньше ошибок и пауз на уроке или концерте.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и наблюдения учителя музыки; обобщённые учебные ситуации.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Лидерствуют усталость и недостаточная подготовка; при уверенном знании материала волнение заметно снижается.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мешает удачному исполнению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шаги после ошибки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Повторить спокойно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Неудачный звук или сбитый ритм стоит сразу повторить медленнее, без спешки. Спокойный разбор помогает услышать, где именно возникла неточность, и быстрее исправить её.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Послушать себя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ошибки полезно внимательно прислушаться к своему голосу, инструменту и ритму. Так легче понять, что мешает: неверная высота, пропущенный слог или слишком быстрый темп.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на части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Трудное место проще освоить по кусочкам: отдельный такт, фраза или слово. Когда часть получается уверенно, её легче соединить с остальным произведением.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бояться ответа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— это не провал, а подсказка для работы. Если ученик спокойно исправляет неточности, он становится увереннее и выступает точнее на уроках и концертах.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справиться с волнением перед пением или игрой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перед ответом на уроке или выступлением в классе.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уважения к времени класса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урока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приходит вовремя и приносит всё необходимое: тетрадь, ноты, инструмент или другие материалы. Это помогает начать занятие без задержки.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работы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важно не отвлекать одноклассников, слушать учителя и соблюдать общий порядок. Тогда класс быстрее переходит к пению, разбору и репетиции.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общим выступлением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хоре, ансамбле и на праздниках ответственность особенно заметна: каждый должен быть готов к общей работе и не подводить остальных.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03571"/>
            <a:ext cx="4164900" cy="17762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ухода за школьными инструментами.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действия помогают сохранить инструмент и сделать звук надёжнее.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обращение продлевает срок службы принадлежностей и помогает избежать лишних поломок и сбоев в звучании.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ухаживать за музыкальными принадлежностями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истории о том, как интерес становится привычкой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сначала просто включала любимые песни в наушниках, а потом стала записывать мелодии в нотную тетрадь. Каждый вечер она повторяла по одной короткой фразе и отмечала, что получилось лучше вчера. Так обычное слушание превратилось в спокойную домашнюю репетицию.
</a:t>
            </a:r>
            <a:endParaRPr lang="en-US" sz="983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репетиция после любимой песни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Неделя маленьких целей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решил не учить всё сразу, а ставить себе понятные задачи на неделю. В понедельник он разобрал ритм, в среду — текст, а к пятнице уже спел фрагмент без подсказки. Рядом лежали наушники и лист с планом занятий.
</a:t>
            </a:r>
            <a:endParaRPr lang="en-US" sz="1124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— новые идеи
</a:t>
            </a:r>
            <a:endParaRPr lang="en-US" sz="1473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Даша слушала не только привычные детские песни, но и музыку разных жанров. После этого она попробовала придумать собственный ритм и аккуратно записала его в тетрадь. Так интерес к музыке стал шире и живее.
</a:t>
            </a:r>
            <a:endParaRPr lang="en-US" sz="112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дня проще соблюдать, если заранее выделить время для музыки и отдыха.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школьного режима и учебной нагрузки для 5 класса.
</a:t>
            </a:r>
            <a:endParaRPr lang="en-US" sz="1038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распределение нагрузки помогает сохранить внимание, голос и слух; без отдыха качество занятий быстро снижается.
</a:t>
            </a:r>
            <a:endParaRPr lang="en-US" sz="1225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здоровый режим школьника-музыканта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исполнения должно быть спокойным и точным: понятный вступительный звук или первый такт сразу показывает, что ученик готов и уважает внимание класса.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№9: музыка начинается с уважения к слушателю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помогает слушателю следить за мелодией без напряжения. Если темп ровный, произведение звучит собранно и оставляет более приятное впечатление.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тоже важно: аккуратная последняя нота, пауза и отсутствие лишнего шума делают выступление завершённым и помогают не разрушить настроение песни.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простое произведение становится выразительным, если слова ясны, голос уверен, а исполнитель старается передать характер музыки, а не только не ошибиться.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юный музыкант в школьной жизни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ученика от первого интереса к уверенным выступлениям на уроках и в школьных событиях.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любит внимательных и трудолюбивых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Школьнику-музыканту помогают регулярные занятия, аккуратность и уважение к другим. Когда есть дисциплина, голос, слух и уверенность развиваются быстрее, а совместное исполнение звучит красиво и дружно.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2026-05-24T23:21:46Z</dcterms:created>
  <dcterms:modified xsi:type="dcterms:W3CDTF">2026-05-24T23:21:46Z</dcterms:modified>
</cp:coreProperties>
</file>