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признаков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делает живой мир разнообразным и удивительно непохожим.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изменчивость признаков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изменчивость признаков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показывает, почему особи одного вида не совпадают полностью: признаки меняются под действием наследственности и среды, а иногда — их совместного влияния.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понятия: признак и вариация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признаком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 — это конкретное свойство организма, по которому можно сравнивать особей: от роста и окраски до формы листа и скорости движения.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проявляется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проявляется тогда, когда один и тот же признак имеет разные значения у разных особей или изменяется у одной особи в разных условиях.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вариация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Вариация — это отдельное значение признака, которое входит в общий ряд его проявлений и помогает описывать разнообразие внутри вида.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связана с изменениями в генетическом материале и может передаваться потомкам, формируя устойчивые различия между линиями и популяциями.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возникает под влиянием условий среды: питания, температуры, освещения, влажности и других факторов внешнего воздействия.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вместе формируют облик организма, поэтому представители одного вида могут заметно различаться даже при внешнем сходстве.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источника различий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как результат двух факторов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то, как генотип проявляется внешне и функционально: форма, размеры, окраска, устойчивость, особенности поведения и обмена веществ.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генотипе организм может развиваться по-разному, если меняются питание, температура, освещенность или уровень стресса.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фенотипическая изменчивость показывает не только наследственность, но и то, насколько гибко организм отвечает на среду.
</a:t>
            </a:r>
            <a:endParaRPr lang="en-US" sz="13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Дискретные признаки образуют отдельные группы, а непрерывные — широкий спектр значений, который особенно удобно сравнивать по частоте встречаемости.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Дискретная и непрерывная изменчивость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видно: непрерывная изменчивость охватывает больше промежуточных состояний, тогда как дискретная распадается на четкие группы.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как изменения в ДНК и создают новые варианты генов. Именно они поставляют материал для появления наследуемых новшеств, хотя происходят сравнительно редко.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не создает новые гены, но перестраивает уже имеющиеся аллели. Благодаря этому потомки получают необычные сочетания признаков.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механизмы делают наследственную изменчивость разнообразной и обеспечивают различия между родственными особями в каждом новом поколении.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изменчивость: два главных механизма
</a:t>
            </a:r>
            <a:endParaRPr lang="en-US" sz="19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их типы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их типы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эффекту мутации бывают нейтральными, вредными или полезными. Их значение зависит от того, где именно произошло изменение и в каких условиях живет организм.
</a:t>
            </a:r>
            <a:endParaRPr lang="en-US" sz="1301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изменяют число хромосом в наборе. Такие сдвиги сильно влияют на развитие организма и обычно имеют серьезные последствия.
</a:t>
            </a:r>
            <a:endParaRPr lang="en-US" sz="1301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связаны с перестройкой участков хромосом: утратой, удвоением, поворотом или переносом фрагментов на другое место.
</a:t>
            </a:r>
            <a:endParaRPr lang="en-US" sz="1301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затрагивают последовательность нуклеотидов в пределах одного гена. Они могут изменить строение белка и, как следствие, работу клетки.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при мейозе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создающих разнообразие наследственных комбинаций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Унаследованные признаки проявляются не изолированно: их итоговый внешний вид определяется сочетанием нескольких генов и их аллелей.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взаимодействия генов особенно заметны при анализе наследования признаков
</a:t>
            </a:r>
            <a:endParaRPr lang="en-US" sz="199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фактора среды — питание, температура и освещённость — уже способны заметно изменить темпы роста и внешний вид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условия среды особенно сильно влияют на проявление признаков.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«Изменчивость признаков»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показывает, что один и тот же наследственный набор может давать разные фенотипы в разных условиях развития.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может проявляться по-разному, не меняя наследственного кода.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«Норма реакции»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примеры изменчивости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масса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масса у человека зависят сразу от наследственности и условий жизни: питания, сна, физической активности и общего состояния здоровья. Поэтому одинаковые по генотипу люди могут заметно различаться.
</a:t>
            </a:r>
            <a:endParaRPr lang="en-US" sz="1304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отпечатки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пальцев формируются в ходе развития и остаются уникальными у каждого человека. Этот признак удобен для распознавания личности, потому что совпадение рисунка у разных людей практически исключено.
</a:t>
            </a:r>
            <a:endParaRPr lang="en-US" sz="1304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выносливость и состояние кожи меняются под влиянием тренировок, режима дня и образа жизни. Эти признаки хорошо показывают, как среда усиливает или ослабляет проявление наследственных возможностей.
</a:t>
            </a:r>
            <a:endParaRPr lang="en-US" sz="13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у растений и животных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селекционеры обращают внимание на размеры плодов, сроки созревания и устойчивость к засухе. Эти наследуемые различия помогают выбирать сорта, лучше подходящие для конкретных климатических условий.
</a:t>
            </a:r>
            <a:endParaRPr lang="en-US" sz="1123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породы различаются по окраске, продуктивности, скорости роста и особенностям поведения. Такие признаки учитывают при разведении, чтобы сохранить нужные качества и улучшить хозяйственную ценность.
</a:t>
            </a:r>
            <a:endParaRPr lang="en-US" sz="113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особенно важно в сельском хозяйстве, где требуется сочетать урожайность, выносливость и устойчивость к болезням. Именно поэтому изменчивость служит основой отбора.
</a:t>
            </a:r>
            <a:endParaRPr lang="en-US" sz="1196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наследственные различия становятся заметнее, а новые сочетания признаков помогают получать формы с желаемыми свойствами. Так человек целенаправленно использует биологическое разнообразие.
</a:t>
            </a:r>
            <a:endParaRPr lang="en-US" sz="10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особей повышает устойчивость популяции: если условия резко меняются, часть организмов уже обладает подходящими признаками и сохраняет численность вида.
</a:t>
            </a:r>
            <a:endParaRPr lang="en-US" sz="1270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рисков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снижает риск полного вымирания при засухе, холоде, нехватке пищи или появлении новых врагов. Однородная популяция в таких условиях уязвимее.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разные варианты одного признака дают естественному отбору материал для «проверки» в среде. Без различий отбору было бы нечего сохранять или отбраковывать.
</a:t>
            </a:r>
            <a:endParaRPr lang="en-US" sz="1249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полезные наследуемые признаки могут становиться чаще, а неблагоприятные — реже. Поэтому изменчивость не просто описывает разнообразие, а обеспечивает приспособление популяций.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изменчивость важна для популяции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нескольким числовым характеристикам описывают распределение признака в выборке.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описывают изменчивость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Упорядочивание значений помогает увидеть диапазон признака, а размах и частота — оценить его изменчивость.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«Статистическое описание изменчивости»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изменчивости и эволюции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«создаёт» признаки заново, а сохраняет те наследуемые варианты, которые помогают выживать и оставлять потомство в конкретной среде.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Отбраковка невыгодных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снижает шансы на выживание или размножение, его носители будут встречаться реже. Так неблагоприятные варианты постепенно уменьшаются в популяции.
</a:t>
            </a:r>
            <a:endParaRPr lang="en-US" sz="1167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полезных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наследуемые признаки могут накапливаться из поколения в поколение, особенно если условия среды долго остаются сходными. Это приводит к постепенным изменениям популяции.
</a:t>
            </a:r>
            <a:endParaRPr lang="en-US" sz="1127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изменчивость — не просто свойство организмов, а исходный материал эволюции: без разнообразия не было бы отбора, приспособления и появления новых адаптаций.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 селекции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 селекции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селекция повышает продуктивность, качество продукции и приспособленность к местным условиям. Поэтому работа с изменчивостью имеет прямое практическое значение.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скрещивания показывают, как наследуются отдельные признаки, и позволяют понять, какие из них доминантные, рецессивные или зависят от нескольких генов.
</a:t>
            </a:r>
            <a:endParaRPr lang="en-US" sz="1197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Скрещивания помогают объединять разные желательные качества в одном потомстве, например высокую урожайность и устойчивость к болезням. Это ускоряет создание новых сортов и пород.
</a:t>
            </a:r>
            <a:endParaRPr lang="en-US" sz="113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 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используют наследственную изменчивость: отбирают особей с нужными признаками и оставляют их для дальнейшего размножения. Так закрепляют полезные свойства в потомстве.
</a:t>
            </a:r>
            <a:endParaRPr lang="en-US" sz="11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изменчивость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 помогает отделить вклад генов от влияния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ключ к разнообразию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объясняет, почему живые организмы не одинаковы и как в популяциях накапливаются полезные признаки. Понимание генотипа, среды и вариаций помогает видеть биологические закономерности и применять их на практике.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2026-07-25T22:36:34Z</dcterms:created>
  <dcterms:modified xsi:type="dcterms:W3CDTF">2026-07-25T22:36:34Z</dcterms:modified>
</cp:coreProperties>
</file>