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с суффиксом -ий
</a:t>
            </a:r>
            <a:endParaRPr lang="en-US" sz="287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слова, которые обозначают принадлежность.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притяжательные прилагательные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точнее: сразу видно, кому принадлежит предмет или признак. Такие слова часто встречаются в текстах о природе, животных и семье, поэтому важно узнавать их форму и значение без ошибок.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слова на -ий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часто используются в описаниях природы, в сказках, пословицах и небольших рассказах о животных. Они помогают сделать текст живым и образным.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называют принадлежность животному или человеку: лисий хвост, волчий след, отцовский совет. Они отвечают на вопрос чей? и связывают признак с владельцем.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коротко и точно назвать признак по принадлежности, не объясняя его длинной фразой. Это делает высказывание ясным и выразительным.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 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слова образуются от существительных: лиса — лисий, волк — волчий, птица — птичий. Поэтому новое слово сохраняет связь с исходным названием.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притяжательные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существительного к готовой форме с суффиксом -ий/-й.
</a:t>
            </a:r>
            <a:endParaRPr lang="en-US" sz="2194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исходные слова и получившиеся прилагательные.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образовании часто происходят чередования согласных, а не только добавление суффикса.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по морфологии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в основе слова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случайность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волчий, заячий, медвежий и рыбий не являются ошибочными. Это закреплённые языком модели, которые нужно запоминать вместе с исходным словом.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часто меняются согласные: к переходит в ч, г — в ж, х — в ш. Такие изменения помогают получить правильную форму прилагательного.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исходным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показывает, от какого существительного образовано слово. Благодаря этому легче понять смысл и проверить написание, если известна исходная основа.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пары слов: волк — волчий, заяц — заячий, медведь — медвежий. Так быстрее запоминается не только суффикс, но и изменение основы.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относятся к этой группе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прилагательные связаны с живыми существами и помогают назвать признак по принадлежности.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группа — слова о животных; формы, связанные с человеком, тоже встречаются, но реже.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морфология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Лисий, волчий, заячий: примеры в картинках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Заячьи уши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заячьи уши демонстрирует изменение прилагательного по числу. В таком сочетании легко увидеть, как слово согласуется с существительным.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Лисий хвост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лисий хвост показывает принадлежность предмета лисе. Оно короткое, точное и сразу создаёт образ животного в тексте.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Птичье гнездо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птичье гнездо часто встречается в описаниях природы. Оно помогает показать принадлежность и делает текст более наглядным и понятным.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Волчий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волчий след помогает назвать след не просто как отпечаток, а как след, связанный с волком. Так описание становится 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изменяются по числам и падежам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родам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слово согласуется с существительным по роду: лисий хвост, лисья нора, лисье ухо. Форма меняется вместе с существительным.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падежам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появляются нужные окончания: о лисьем хвосте, к волчьему следу, без заячьих ушей. Главное — следить за вопросом и управлением.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числам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имеют формы единственного и множественного числа: лисий — лисьи, волчий — волчьи. Это обычное изменение, как у других прилагательных.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окончание выбрано правильно, словосочетание звучит грамотно и естественно. Поэтому важно проверять род, число и падеж перед записью.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 единственном числе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 изменяются формы по падежам и родам.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 этих формах подчиняются общим правилам склонения прилагательных.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по русскому языку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множественного числа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со 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употребляются только вместе с существительными во множественном числе: лисьи следы, волчьи тропы, птичьи гнёзда. Важно следить, чтобы число прилагательного совпадало с числом существительного.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такие прилагательные обычно звучат как лисьи, волчьи, заячьи, птичьи, медвежьи. Они согласуются с существительными и помогают точно указать на принадлежность нескольких предметов.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сочетание -ьих — самый заметный признак этих форм. Если слово отвечает на вопрос какие? и связано с живыми существами, его окончание помогает быстро распознать нужный разряд.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падежи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появляются формы лисьих, волчьих, заячьих, птичьих, медвежьих. По окончанию -ьих легко узнать, что перед нами форма множественного числа притяжательного прилагательного.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разрядов прилагательных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притяжательные прилагательные выделяются не признаком предмета, а указанием на его владельца или источник.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принадлежность отличает их от качественных и относительных слов, поэтому при разборе важно сначала определить значение, а потом форму.
</a:t>
            </a:r>
            <a:endParaRPr lang="en-US" sz="82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обобщение по теме «разряды прилагательных»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степеней сравнения у притяжательных прилагательных нет.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отличить их от качественных слов: нельзя сказать «более лисий» или «самый волчий».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разрядах прилагательных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слово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притяжательное прилагательное в упражнении, диктанте или при чтении небольшого текста.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новую форму с исходным существительным: лиса — лисий, волк — волчий, заяц — заячий, медведь — медвежий. Так легче заметить правильную модель и избежать ошибки.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сохранять основу исходного слова без изменений: лисиный, волкий, заяцкий, медведевый. Для притяжательных форм это неверно, потому что при образовании основа часто меняется.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подчеркнуть корень и суффикс, становится видно, где происходит изменение. Такой приём помогает не путать орфограмму и лучше запоминать правильное написание.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мягкости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пишут жёсткие сочетания вместо правильных мягких: волкий вместо волчий, заяцкий вместо заячий. В таких словах нужно помнить о чередовании согласных и особом суффиксе.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правильным и неправильным формам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нормативные формы с типичными ошибками: так проще запомнить нужное написание и не переносить в прилагательное форму исходного существительного.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литературном языке закреплены особые формы, поэтому их лучше запоминать парами: правильный вариант и типичная ошибка.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орфографическая норма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слова этой группы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описаниях природы, сказках и устойчивых выражениях, поэтому их важно узнавать не только по смыслу, но и по форме.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слова, которые прочно вошли в устойчивые сочетания: именно они чаще всего встречаются в речи и текстах.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частотность указана условно для сравнения в рамках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притяжательными прилагательными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гомон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обозначает шумный, разноголосый крик птиц. Оно часто встречается в описаниях природы и помогает сделать текст более живым и зрительно понятным.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Волчий аппетит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описывает очень сильный, почти неутолимый аппетит. В нём слово «волчий» передаёт не принадлежность волку, а образное усиление признака.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Заячья душа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очень трусливого, пугливого человека. Здесь притяжательное прилагательное входит в образное выражение и передаёт оценку характера, а не буквальную принадлежность.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Медвежья услуга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помощи, которая принесла вред вместо пользы. Значение выражения стало переносным, поэтому его важно понимать целиком, а не по отдельным словам.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слово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предложение и выдели прилагательное, которое отвечает на вопрос чей? Такой приём помогает не спутать притяжательные формы с качественными и относительными.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проверь, обозначает ли слово принадлежность животному, человеку или другому живому существу. Если значение связано с владельцем, слово относится к нужной группе.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попробуй изменить слово по числам и падежам: лисий — лисья — лисьи, о лисьем, без лисьих. Это показывает, умеешь ли ты правильно согласовывать форму.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на 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 упражнения на вставку формы, исправление написания и подбор исходного существительного. Такие задания быстро показывают, насколько хорошо ты знаешь тему и орфографию.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принадлежность и точность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прилагательные с суффиксом -ий легко узнаются по вопросу чей? , особым формам и чередованиям в основе. Если запомнить их модели, речь станет точной и грамотной.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2026-05-28T05:41:02Z</dcterms:created>
  <dcterms:modified xsi:type="dcterms:W3CDTF">2026-05-28T05:41:02Z</dcterms:modified>
</cp:coreProperties>
</file>