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Твоя родина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начинается с дома, семьи и любимых мест рядом с нами.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родина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родина кажется совсем близкой: это дом, двор и знакомые улицы. Потом она становится шире — район, город или село, родной край и вся большая страна, где живут люди рядом с тобой.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всё начинается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дома ребёнок делает первые шаги, слышит первые сказки и пробует первые игры. Здесь всё знакомо: любимый уголок, игрушки, книги и голоса близких, которые всегда поддерживают.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уют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дом запоминается не только мебелью, но и теплом отношений. Запах вкусного ужина, фотографии на стене и добрые семейные привычки делают его по-настоящему родным.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заботы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ребёнок видит, как взрослые помогают друг другу, убирают, готовят и заботятся о близких. Так постепенно он учится быть внимательным, вежливым и ответственным.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хранит семейные воспоминания: смешные случаи, праздники, поездки и важные события. Такие истории помогают понять, что у семьи есть своя память, как у маленькой родины.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первая часть родины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и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передаёт ребёнку фамилию, привычки и первые рассказы о предках. Благодаря этому он узнаёт, что у него есть своя история, которая началась задолго до его рождения.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семье есть любимые блюда, праздники, шутки и правила. Даже маленькие привычки — собираться вместе вечером или поздравлять друг друга — делают семью особенно близкой.
</a:t>
            </a:r>
            <a:endParaRPr lang="en-US" sz="1395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старших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 дедушки часто знают много семейных историй. Их рассказы помогают детям узнать, как жили родные раньше, и почувствовать связь с прошлым, словно с доброй дорожкой времени.
</a:t>
            </a:r>
            <a:endParaRPr lang="en-US" sz="1348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альбом
</a:t>
            </a:r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письма и памятные вещи сохраняют важные моменты жизни семьи. Когда ребёнок смотрит на них, он понимает: его родина начинается не только с места, но и с любви близких.
</a:t>
            </a:r>
            <a:endParaRPr lang="en-US" sz="13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двор и моя улица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становится родным, когда в нём есть знакомые деревья, качели, скамейки и соседние дома. Здесь ребёнок встречает друзей, играет и запоминает привычные уголки на каждый день.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важно быть внимательным, переходить дорогу осторожно и уважать других людей. Тогда двор и улица остаются безопасными и приятными для всех, кто живёт рядом.
</a:t>
            </a:r>
            <a:endParaRPr lang="en-US" sz="1196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чистота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двор, аккуратные дорожки и целые растения показывают, что люди берегут своё место. Даже маленькая бумажка, выброшенная в урну, помогает сделать улицу красивее.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и во дворе рядом живут разные люди, и каждый делает место лучше. Когда соседи здороваются, помогают друг другу и не шумят без причины, жить становится радостнее.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село и посёлок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много домов, транспорта, школ, магазинов и разных зданий. Здесь всё движется быстро, а на улицах можно увидеть множество людей, которые спешат по своим делам.
</a:t>
            </a:r>
            <a:endParaRPr lang="en-US" sz="1539" dirty="0"/>
          </a:p>
        </p:txBody>
      </p:sp>
      <p:sp>
        <p:nvSpPr>
          <p:cNvPr id="8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села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 чаще заметны поля, огороды, деревья и тихие улицы. Здесь природа находится совсем рядом, а люди хорошо знают друг друга и помогают соседям.
</a:t>
            </a:r>
            <a:endParaRPr lang="en-US" sz="1542" dirty="0"/>
          </a:p>
        </p:txBody>
      </p:sp>
      <p:sp>
        <p:nvSpPr>
          <p:cNvPr id="9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места свой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село и посёлок разные, но все они важны. В каждом месте люди учатся, работают, строят дома и заботятся о том, чтобы их родной уголок был удобным и красивым.
</a:t>
            </a:r>
            <a:endParaRPr lang="en-US" sz="14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большая родина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северных снегов до южного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очень велика, и в ней можно увидеть совсем разные картины природы. Где-то лежит снег, а где-то светит тёплое солнце, шумят реки и зеленеют поля. Такое разнообразие делает страну удивительной и непохожей на другие.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рек и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много лесов, озёр, морей, степей и высоких гор. Одни края похожи на сказку про тайгу, другие — на просторную степь, где видно далеко-далеко. Каждое место по-своему красиво и бережно хранится людьми.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 — одна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нашей стране живут люди разных народов, и у каждого есть свои обычаи, песни и одежда. Но всех объединяют общая Родина, уважение друг к другу и забота о будущем страны.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413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988" y="1789450"/>
            <a:ext cx="209475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 России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цвета российского флага — белый, синий и красный. Его поднимают на праздниках, спортивных соревнованиях и важных церемониях, чтобы показать уважение к стране.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гербе России изображён двуглавый орёл. Этот знак напоминает о силе, истории и государстве, а также помогает узнавать страну среди других.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на торжествах, школьных линейках и важных событиях. Когда его слушают стоя, люди выражают уважение к своей стране и чувствуют особую гордость.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родной земли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шепчет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густом лесу слышны птицы, шелест листьев и тихий треск веток под ногами. Там можно увидеть высокие деревья, мхи и ягоды. Лес даёт чистый воздух и учит человека бережно относиться к живому миру.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её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бежит через города, поля и деревни, соединяя разные места. На её берегах люди отдыхают, рыбачат и любуются водой. Реки нужны не только для красоты: они дают воду и помогают природе жить.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широкие просторы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воздух особенно свежий, а вокруг открываются красивые виды. А в степи видно бескрайние пространства, где ветер свободно гуляет по травам. Такие места напоминают, как велика и прекрасна наша страна.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544" y="1405550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544" y="3057425"/>
            <a:ext cx="179813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8544" y="1405550"/>
            <a:ext cx="179813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делают страну сильной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помогают людям быть здоровыми, лечат болезни и поддерживают в трудный момент. Их работа очень важна, потому что без здоровья трудно учиться, играть и радоваться жизни.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приходят на помощь, когда случается беда. Они действуют смело и быстро, чтобы защитить людей, дома и природу от огня.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открывают детям знания, учат читать, считать, думать и задавать вопросы. Они помогают каждому ученику становиться умнее, добрее и увереннее в себе.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Труженики земли 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Водители, фермеры и другие работники каждый день выполняют нужное дело. Они перевозят людей, выращивают продукты и помогают стране жить спокойно и уверенно.
</a:t>
            </a:r>
            <a:endParaRPr lang="en-US" sz="1037" dirty="0"/>
          </a:p>
        </p:txBody>
      </p:sp>
      <p:sp>
        <p:nvSpPr>
          <p:cNvPr id="13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возводят дома, школы, дороги и мосты. Благодаря их труду у людей появляются удобные и надёжные места для жизни, учёбы и работы.
</a:t>
            </a:r>
            <a:endParaRPr lang="en-US" sz="10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музеи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музеи помогают увидеть, как жили люди раньше, чем гордились и что создавали своими руками. Через них история становится понятной и живой, а не только школьным текстом.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места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напоминают о важных событиях и людях, которые защищали и строили страну. Когда мы бережно относимся к таким местам, мы показываем уважение к прошлому и его труду.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бабушек, дедушек и родителей сохраняют память о семье и связывают поколения. Они учат замечать, что большая история страны начинается с истории обычных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праздники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праздники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приходят Новый год и другие радостные семейные дни. Дома ставят ёлку, украшают комнаты, готовят угощения и дарят друг другу тёплые слова и подарки.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дни города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тёплое время года проходят дни города и села, а также День Победы. На улицах звучат песни, проходят шествия, люди украшают дома и вспоминают важные события.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обычаи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отмечают Масленицу: пекут блины, играют, поют и провожают зиму. Этот праздник напоминает, что традиции могут быть весёлыми, шумными и очень вкусными.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язык и красивые слова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думать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язык помогает понимать мир, задавать вопросы и точно выражать мысли. Когда ребёнок учится говорить ясно, ему легче дружить, читать и рассказывать о своих чувствах.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пословицы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языке живут сказки, пословицы и стихи, которые передают опыт народа. Они учат добру, смекалке и терпению, а ещё делают речь яркой и запоминающейся.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вроде «здравствуйте», «спасибо» и «пожалуйста» создают уважительный разговор. Вежливая речь показывает воспитание человека и заботу о тех, кто рядом.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звучания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Скороговорки, рифмы и красивые выражения делают язык живым и интересным. Когда мы читаем вслух и говорим правильно, речь звучит чётко, как аккуратная мелодия.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 не ждёт особого случая: она живёт в ежедневных поступках — аккуратности, заботе, помощи и бережном отношении к природе.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Календарный год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365 дней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году можно каждый день делать маленькое добро своему дому, школе и улице.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дела школьника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класс стал чище за один час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ребята не разбежались, как маленькие ураганы, а дружно убрали парты, собрали бумажки и поставили стулья на место. В классе сразу стало светлее и уютнее, будто солнышко заглянуло на перемену.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 девочка заметили, что у скамейки лежат ветки и мусор. Они взяли пакеты, аккуратно всё собрали и позвали друзей помочь. Теперь двор стал опрятнее, а гулять в нём приятнее.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дело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Школьница вернулась домой и без напоминания вытерла пыль, полила цветок и помогла младшему брату собрать рюкзак. Мама улыбнулась, а в комнате стало не только чище, но и гораздо теплее.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герои рядом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герой замечает, когда товарищу трудно, и предлагает помощь без лишних слов. Подсказать задание, поднять упавшие вещи или поддержать после неудачи — тоже смелый поступок.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Уступить и подождать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сила человека видна в умении уступить место, дождаться своей очереди и не спорить по пустякам. Такое поведение делает класс и двор спокойнее и дружелюбнее.
</a:t>
            </a:r>
            <a:endParaRPr lang="en-US" sz="1127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проходить мимо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расстроен или потерялся, маленький герой не делает вид, что ничего не заметил. Он зовёт взрослого, успокаивает и остаётся рядом, пока помощь не придёт.
</a:t>
            </a:r>
            <a:endParaRPr lang="en-US" sz="1139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честно и старательно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ребёнок выполняет обещания, старается на уроках и не ищет лёгких отговорок. Честность и трудолюбие помогают ему становиться надёжным человеком, на которого можно опереться.
</a:t>
            </a:r>
            <a:endParaRPr lang="en-US" sz="10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малая родина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двор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часто начинается с двора, где знакомы каждый уголок, скамейка и дерево. Здесь проходят игры, разговоры и первые открытия, которые запоминаются надолго.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улица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становится частью памяти, когда на ней есть привычный путь в школу, любимый магазин и знакомые соседи. По таким местам легко идти с улыбкой, даже если идёт дождь.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или деревня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кого-то малая родина — шумный город, для кого-то тихая деревня или посёлок. У каждого места свой характер, но именно он делает его по-настоящему дорогим.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воспоминания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остаются первые прогулки, семейные праздники, детские рисунки и любимые места для игр. Такие воспоминания согревают человека и помогают ему чувствовать себя дома даже вдали.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можно гордиться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гордиться лесами, реками, полями, морями и горами. Они делают страну особенной, дарят людям красоту, отдых и возможность видеть мир вокруг во всём его разнообразии.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музеи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памятники и старинные здания хранят память о прошлом. Они помогают понять, как жили люди раньше, и напоминают, что у страны есть богатая и интересная история.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стихи, песни и народные традиции делают родную культуру живой и узнаваемой. Через них люди передают друг другу доброту, память и любовь к своему краю.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гордость — это люди, которые честно работают, учат, лечат, строят и помогают. Их забота делает жизнь лучше и показывает, что сила страны живёт в обычных делах.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ребёнок заботится о родине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старательно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внимательно слушает на уроке, выполняет задания и не ленится, он укрепляет свои знания. Учёба помогает ему вырасти умным и полезным для своей страны человеком.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вежливым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учителю, одноклассникам и взрослым начинается с простых слов и добрых поступков. Вежливый ребёнок создаёт вокруг себя спокойную и дружелюбную атмосферу.
</a:t>
            </a:r>
            <a:endParaRPr lang="en-US" sz="1148" dirty="0"/>
          </a:p>
        </p:txBody>
      </p:sp>
      <p:sp>
        <p:nvSpPr>
          <p:cNvPr id="11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вещи и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ломать ветки, не рвать без нужды растения и аккуратно обращаться с книгами, мир вокруг становится чище. Бережливость показывает, что ребёнок умеет заботиться о своём доме.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дома и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родным, дежурство в классе и участие в уборке двора учат ответственности. Такие дела кажутся маленькими, но именно из них складывается большая любовь к родине.
</a:t>
            </a:r>
            <a:endParaRPr lang="en-US" sz="11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— это дом, люди и память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начинается с родного дома, а потом становится большой страной, которую объединяют история, символы и добрые дела. Беречь её помогают уважение, труд и забота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2026-05-25T23:50:15Z</dcterms:created>
  <dcterms:modified xsi:type="dcterms:W3CDTF">2026-05-25T23:50:15Z</dcterms:modified>
</cp:coreProperties>
</file>