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«Гробовщик» А. С. Пушкина: мрачный сюжет, бытовая правда и скрытая ирония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смерти, совести и человеческой пустоте.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была создана в Болдине осенью 1830 года, в особенно плодотворный для Пушкина период. Она вошла в «Повести Белкина» и соединила точные бытовые детали с ироничным взглядом на жизнь простого городского ремесленника.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и рождение «Гробовщика»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 Прохоров — московский гробовщик с Басманной улицы. Его повседневная жизнь подчинена работе, расчёту и ожиданию выгоды, поэтому он часто смотрит на людей через призму пользы.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выглядит замкнутым, недовольным и внутренне бедным. Пушкин показывает, что за привычной деловитостью скрываются одиночество, раздражение и неумение по-настоящему общаться с окружающими.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Адриана важен тем, что он вызывает не только страх или жалость, но и иронию. Читатель видит человека, который занят смертью по профессии, но не умеет разобраться в себе.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 Прохоров как главный герой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мастерская гробовщика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Лавка, где всё напоминает о ремесле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Адриана любая деталь связана с его работой: рядом с жильём находятся гробы, доски, инструменты и вещи, нужные для похоронного дела. Такое пространство выглядит неуютным и тяжёлым, словно сама смерть поселилась рядом с обычным бытом.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вывеска и тёмная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улица, ремесленная вывеска и тесная мастерская создают зрительный образ повести. Здесь повседневная городская жизнь соседствует с постоянным напоминанием о последнем пути человека, а потому обычный дом кажется почти мрачной декорацией.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переезд меняет жизнь героя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 переезжает на Басманную, надеясь, что более удобное место принесёт больше заказов и поможет заработать.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прибыли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заранее представляет, как новый адрес укрепит его положение среди клиентов и сделает работу выгоднее.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Прежний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перемена жилья не меняет самого героя: недовольство, зависть и привычка думать только о пользе остаются с ним.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повести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бытовых эпизодов, которые приводят героя к нравственному потрясению.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13" y="2853099"/>
            <a:ext cx="233625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13" y="4109015"/>
            <a:ext cx="233625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Сосед-сапожник Юрко и его значение в повести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Юрко легко общается с людьми и не держится особняком. Его простота делает дом тёплым и живым, а рядом с ним особенно заметна замкнутость Адриана.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Сапожник без церемоний приглашает соседей и знакомых. Эта естественная доброжелательность показывает, что дружба и общение могут быть частью обычной городской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гробовщиком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Юрко мрачность Адриана выглядит ещё резче. Пушкин использует этот контраст, чтобы читатель лучше увидел внутреннюю сухость и раздражительность главного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 у немецких ремесленников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слышны тосты, шутки и разговоры о повседневных делах. Эта сцена показывает живой ремесленный быт Москвы и помогает увидеть городскую среду глазами Пушкина.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 чувствует себя среди гостей чужим, но всё же остаётся за столом и пьёт лишнее. Его неловкость усиливает комический эффект и подчёркивает внутреннюю скованность героя.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компания и мрачный гробовщик создают резкий контраст. Именно он делает сцену запоминающейся и одновременно приближает героя к последующему тревожному сну.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Адриана Прохорова и Юрко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насколько сильно расходятся их манеры и жизненные установки в повести.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понять: один герой замыкается в расчёте, другой остаётся открытым и простым.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Адриана Прохорова и Юрко по тексту повести А. С. Пушкина «Гробовщик»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Страшный сон Адриана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к гробовщику приходят те, кого он раньше хоронил. Они встают из гробов и будто требуют ответа за его холодность и корыстные мысли.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героя связан не только с мёртвыми, но и с собой. Сон превращает обычную тревогу в наказание за душевную пустоту и равнодушие к людям.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совесть может напугать сильнее любой ночной тени. Поэтому сон становится важнейшим нравственным испытанием для Адриана Прохорова.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ужас и мнимый визит мёртвых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ему чудится приход покойников, привычное пространство словно меняется на глазах. Пушкин показывает, как страх усиливается от ожидания и превращает обыкновенную комнату в место нравственного испытания.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тяжёлого сна Адриан просыпается в тревоге и уже не уверен, где кончается сон и начинается реальность. Тишина, темнота и лунный свет делают дом чужим и пугающим.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повести и их роль в раскрытии 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помогает увидеть, как через них раскрываются главные мотивы повести.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контраст персонажей Пушкин показывает разные отношения к жизни: расчёт, дружелюбие, бытовую лёгкость и нравственный суд.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«Гробовщик»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ирония в повести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мрачную тему смерти с обычными городскими заботами, поэтому история о гробовщике звучит одновременно тревожно и смешно.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заметна в том, что Адриан думает прежде всего о выгоде, хотя его профессия каждый день напоминает ему о хрупкости жизни.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застолье у ремесленников резко противопоставлено характеру героя и делает его растерянность особенно заметной для читателя.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не ослабляет смысл повести, а подчёркивает духовную бедность человека, который оценивает окружающих только по пользе.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 сне Адриан сталкивается с упрёком совести: скрытое чувство вины становится для него сильнее любого внешнего наказания.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«Гробовщик»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превращает обычный страх в нравственный урок для героя.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повести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страх героя, но и то, как обычный вечер постепенно превращается в внутренний кризис.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к ночной сцене и затем резко спадает: главный перелом происходит в сознании Адриана, а не во внешних событиях.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«Гробовщик»; авторская интерпретация настроения сюжета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использует короткие, точные фразы и простую речь, чтобы показать повседневную жизнь без лишней торжественности и сделать историю понятной школьнику.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— улица, мастерская, вечернее угощение, сон и пробуждение — помогают представить Москву начала XIX века как живой и узнаваемый город.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звучат естественно и быстро раскрывают характеры: по ним сразу видно, кто открыт людям, а кто привык смотреть на всё с подозрением.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детали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поступков героя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характер Адриана постепенно приводит его к тревоге, страху и нравственному потрясению.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повести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должен сводить свою жизнь только к деньгам и выгоде, потому что такое отношение делает его духовно беднее и холоднее к другим.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людям, простая доброжелательность и способность сочувствовать оказываются важнее профессии, дохода и внешнего успеха.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совесть напоминает о себе тогда, когда человек начинает думать только о собственной пользе и перестаёт замечать чужую жизнь.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видеть в каждом человеке личность, а не покупателя или источник заработка, и именно в этом её главный нравственный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повести «Гробовщик»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мотивы заметнее всего связаны с поступками и переживаниями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получает тема совести: именно она объединяет остальные мотивы и делает сюжет нравственно острым.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«Гробовщик»; тематический анализ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«Гробовщик»: мрачная история с важным уроком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запоминается тем, что в ней обычная городская жизнь неожиданно сталкивается со страхом, иронией и совестью. Пушкин показывает: духовная пустота опаснее любого кошмара.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2026-05-22T19:47:48Z</dcterms:created>
  <dcterms:modified xsi:type="dcterms:W3CDTF">2026-05-22T19:47:48Z</dcterms:modified>
</cp:coreProperties>
</file>