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«Обломов»: роман о мечте, бездействии и выборе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человека, который понял жизнь, но не сумел жить.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появился в эпоху общественных перемен и точно передал кризис дворянского уклада. Гончаров показал не только характер героя, но и болезнь целого образа жизни, где мысль часто не переходит в поступок.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его время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и путь к роману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замысла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долго искал форму, в которой можно показать не просто частную судьбу, а целую жизненную модель.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романом писатель трудился около десяти лет, постепенно уточняя характер героя и смысл центрального конфликта.
</a:t>
            </a:r>
            <a:endParaRPr lang="en-US" sz="132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год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«Обломов» был окончательно опубликован и сразу привлёк внимание читателей и критики.
</a:t>
            </a:r>
            <a:endParaRPr lang="en-US" sz="1334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Нарицательное имя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романа слово «обломовщина» стало обозначать пассивность, вялость и привычку откладывать жизнь.
</a:t>
            </a:r>
            <a:endParaRPr lang="en-US" sz="13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повторяемость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Обломовке всё подчинено покою и однообразию: дни похожи друг на друга, а любое движение кажется лишним. Такая атмосфера создаёт ощущение защищённости, но подавляет волю.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замкнутый мир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формирующая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усадьба, а образ среды, где человек привыкает жить без усилия. Страх перемен, бытовой уют и опека постепенно делают бездействие естественной нормой.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0009"/>
            <a:ext cx="4759500" cy="20787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роль каждого героя в сюжете и его художественное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контрастах: каждый герой помогает точнее увидеть слабость, надежду или ограниченность 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 (1859)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ключевых событий и внутренних перемен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Ильи Ильича Обломова
</a:t>
            </a:r>
            <a:endParaRPr lang="en-US" sz="267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добр, умен и внутренне честен: он умеет чувствовать тонко и глубоко, но редко переводит мысли в действие. Его слабость связана не с глупостью, а с утратой привычки к волевому усилию.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постоянно сталкиваются мечта о достойной жизни и страх перед трудом, переменами и личной ответственностью. Этот конфликт делает героя трагически узнаваемым: он понимает правильный путь, но не идёт по нему.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показывает лень как духовную болезнь, которая незаметно разрушает возможности человека. Обломов не просто бездеятелен — он постепенно отказывается от собственной судьбы.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и Штольц: два жизненных типа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 не только разницу темпераментов, но и разные представления о том, как должна строиться человеческая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показывает: внутренняя глубина без действия не приводит к развитию, а одна лишь активность не заменяет нравственного содержания.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 (1859)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 и нравственное пробуждение
</a:t>
            </a:r>
            <a:endParaRPr lang="en-US" sz="283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появляется в романе как человек, который не принимает вялость и верит в возможность внутреннего роста. Она видит в Обломове не только слабость, но и скрытый потенциал.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соединяет ум, музыкальность, искренность и высокие нравственные требования. Ольга не довольствуется красивыми словами: для неё чувство должно подтверждаться изменением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любовь становится для Обломова испытанием, а не только счастьем. Ему необходимо не мечтать о переменах, а начать действовать, и это оказывается самым трудным.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отношений Ольги и Обломова показывает, что сильное чувство само по себе не спасает человека. Без воли и готовности к ответственности любовь остаётся надеждой без будущего.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и бытовой комизм в романе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 смешон своей неловкостью, ворчанием и привязанностью к привычному порядку, но за комизмом чувствуется верность хозяину. Его речь и поведение подчёркивают, насколько глубоко укоренён беспорядок в доме Обломова.
</a:t>
            </a:r>
            <a:endParaRPr lang="en-US" sz="1545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слуги расширяет смысл романа: барин и слуга оказываются пленниками одного уклада, где беспомощность стала нормой. Бытовые сцены с Захаром помогают увидеть, как повседневность превращается в знак общего распада.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героев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ценности героев определяют не только их поступки, но и направление всей сюжетной линии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 героя развиты воля и ответственность, тем выше его жизненная устойчивость и способность к переменам.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 (1859)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9249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испытание для человека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Обломова почти не отличаются друг от друга: разговоры, визиты и размышления повторяются, создавая ощущение вязкого, остановившегося времени и внутренней неподвижности.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течение дней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строит планы, но не доводит их до поступка. Время уходит на подготовку, сомнения и ожидание, а реальные перемены так и не начинаются.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решений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сцены подчёркивают, что жизнь героя движется по замкнутому кругу. Привычка вытесняет развитие, а каждый новый день оказывается похож на предыдущий.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повторений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бездействие превращает возможности в воспоминания. Утраченное время становится не просто фоном, а главным доказательством несбывшейся жизни Обломова.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Упущенный шанс
</a:t>
            </a:r>
            <a:endParaRPr lang="en-US" sz="13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Гончарова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средства помогают раскрыть характеры, создать сатирический тон и передать основное состояние мира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соединяет бытовую точность и символичность: внешние предметы и повторяющиеся сцены раскрывают внутренний мир героя точнее прямых авторских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
</a:t>
            </a:r>
            <a:endParaRPr lang="en-US" sz="14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роман звучит шире частной истории: он показывает, как среда и воспитание могут сформировать человека, который умеет мечтать, но не умеет действовать.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как общественное явление
</a:t>
            </a:r>
            <a:endParaRPr lang="en-US" sz="305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у Гончарова — это не только личная слабость, но и тип жизни, основанный на привычке к покою, страхе перемен и отказе от самостоятельного выбора.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связывает это состояние с дворянским укладом, где труд отделён от результата, а удобство и чужая забота постепенно вытесняют чувство ответственности за собственную судьбу.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воспитания к жизненному распаду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логика романа «Обломов»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конфликта усиливает другой: частная судьба героя превращается в разговор о времени, обществе и человеческой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система взаимосвязанных противоречий, где личная слабость получает социальное и философское измерение.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сна, халата и дивана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романе означает не только отдых, но и отказ от реальности: в состоянии дремоты Обломов как будто сохраняет себя от боли выбора, но одновременно теряет возможность меняться.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Халат и диван закрепляют образ удобного, замкнутого мира, где любое действие кажется лишним. Эти вещи становятся знаками духовной неподвижности, а не просто бытовыми предметами.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не через внешнюю интригу, а через внутренние решения героя, каждое из которых приближает или отдаляет его от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встречи к разрыву показывает, как шанс на обновление постепенно уступает привычному бездействию и тихому угасанию.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Гончаров, роман «Обломов»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04408"/>
            <a:ext cx="521700" cy="46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современным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Обломовская привычка ждать «подходящего момента» узнаваема и сегодня: она помогает обсуждать прокрастинацию, потерю времени и цену несделанного выбора.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наглядно показывает, что намерения без дисциплины быстро распадаются. Для школьника это повод задуматься о привычках, режиме и умении доводить дело до конца.
</a:t>
            </a:r>
            <a:endParaRPr lang="en-US" sz="1315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героя заставляет всерьёз спросить, кто определяет судьбу человека: обстоятельства, воспитание или собственная воля. Ответ в романе требует личной ответственности.
</a:t>
            </a:r>
            <a:endParaRPr lang="en-US" sz="137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различать красивую мысль и реальное действие. Именно это различие делает роман полезным для разговора о зрелости, характере и жизненных целях.
</a:t>
            </a:r>
            <a:endParaRPr lang="en-US" sz="12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заставляет спросить себя 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остаётся важным, потому что показывает: понимание добра ещё не означает готовности жить по нему. Роман учит видеть цену бездействия и ценить внутреннее движение.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2026-05-23T12:12:57Z</dcterms:created>
  <dcterms:modified xsi:type="dcterms:W3CDTF">2026-05-23T12:12:57Z</dcterms:modified>
</cp:coreProperties>
</file>