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значение понятия «популяция»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особей одного вида, объединённая территорией и способностью к скрещиванию.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понятия популяции в биологии
</a:t>
            </a:r>
            <a:endParaRPr lang="en-US" sz="192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учёные, такие как Дарвин и Иванов, заложили основы исследования популяций, что дало новый взгляд на природу и экологию в целом.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 и её главные признаки?
</a:t>
            </a:r>
            <a:endParaRPr lang="en-US" sz="2297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популяции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организмов одного вида, обитающих на определённой территории и способных к воспроизводству. Их объединяют общее происхождение и совместная жизнь.
</a:t>
            </a:r>
            <a:endParaRPr lang="en-US" sz="124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
</a:t>
            </a:r>
            <a:pPr algn="l" indent="0" marL="0">
              <a:lnSpc>
                <a:spcPct val="90000"/>
              </a:lnSpc>
              <a:buNone/>
            </a:pPr>
            <a:r>
              <a:rPr lang="en-US" sz="42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численность, плотность расположения, возраст и половой состав. Эти признаки определяют динамику развития и устойчивость группы.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внутри популяции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самовоспроизводства и взаимосвязей поддерживают стабильность и адаптацию популяции к изменяющимся условиям.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 и её главные признаки?
</a:t>
            </a:r>
            <a:endParaRPr lang="en-US" sz="2297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популяций в природе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в Арктике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Населяют дрейфующие льды, где выживают благодаря адаптациям к холоду и сезонным изменениям.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на поле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плотные сообщества, достигающие нескольких тысяч особей на один гектар земли.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в пруду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ограничена размерами и качеством воды, влияющими на условия жизни.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популяции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в зависимости от почвенного состава, климата и конкуренции с другими растениями.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группа включает молодняк, зрелых особей и старших. Этот баланс влияет на воспроизводство и стабильность сообщества.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самцов и самок определяет потенциал размножения и социальное поведение внутри популяции.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и половой аспекты структуры популяции
</a:t>
            </a:r>
            <a:endParaRPr lang="en-US" sz="1936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генетического разнообразия в популяции
</a:t>
            </a:r>
            <a:endParaRPr lang="en-US" sz="2207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вариативность помогает популяции адаптироваться к меняющимся условиям окружающей среды.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 усиливают сопротивляемость болезням и паразитам.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способствует долгосрочной эволюционной устойчивости вида.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отчёты о биоразнообразии, 2021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 зайцев
</a:t>
            </a:r>
            <a:endParaRPr lang="en-US" sz="248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вызваны изменениями в качестве корма и активности хищников.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пики соответствуют благоприятным годам размножения и хорошей экологии.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— питание и вода напрямую определяют возможность выживания и роста особей.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изменяют среду обитания, влияя на размножение и выживаемость.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с другими видами: хищничество и конкуренция регулируют численность.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воздействия, такие как загрязнение и уничтожение ареалов, могут привести к резким изменениям.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влияния на численность популяции
</a:t>
            </a:r>
            <a:endParaRPr lang="en-US" sz="184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существенно влияет на плотность и численность популяций разных видов.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Биофанда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численность различных видов в характерных для них средах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популяций в разных экосистемах
</a:t>
            </a:r>
            <a:endParaRPr lang="en-US" sz="169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объединяет популяции различных видов, взаимодействующих через цепи питания и обмен веществ.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волк контролирует численность зайцев, а симбиоз берёзы и гриба улучшает условия для обоих.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популяциями в биоценозе
</a:t>
            </a:r>
            <a:endParaRPr lang="en-US" sz="222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популяции в экосистеме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играют решающую роль в поддержании жизненных циклов, обеспечивая передачу энергии и переработку веществ через пищевые цепочки в экосистемах.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 разнообразие популяций опылителей, растений и хищников напрямую влияют на равновесие природных сообществ и устойчивость окружающей среды.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даже одной популяции может вызвать изменение биологических связей и нарушить функционирование всей экосистемы, ведущей к снижению её продуктивности.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популяций к среде обитания
</a:t>
            </a:r>
            <a:endParaRPr lang="en-US" sz="2603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изменения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Приспособления, такие как густой мех у сурков, помогают выживать в холодном климате и защищают от неблагоприятных условий.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Поведенческая адаптация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изменяют глубину обитания в зависимости от сезона, что помогает избегать хищников и искать оптимальные условия питания.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сохраняют воду благодаря особым тканям и резервуарам, что позволяет им обитать в очень сухих регионах.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модификации и миграции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обеспечивают перенос генов и расширение ареалов, способствуя повышению приспособленности и выживанию вида.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перелёты птиц в тёплые края
</a:t>
            </a:r>
            <a:pPr algn="l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перемещение птиц в осенний период связано с поиском пищи и комфортных климатических условий. Перелёты часто проходят на тысячи километров, обеспечивая выживание во время холодов.
</a:t>
            </a:r>
            <a:endParaRPr lang="en-US" sz="1106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животных из-за изменений в среде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ресурсов и рост конкуренции приводят к тому, что некоторые виды покидают привычные места обитания, находя новые территории для заселения и размножения.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расселение в природе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новой популяции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формирования самостоятельной популяции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 влияет на экосистемы, вызывая кризисы или бумы в биологических сообществах.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экологии популяций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численности и резкие падения приводят к экологической нестабильности и изменяют взаимодействия между видами в среде обитания.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колебание численности
</a:t>
            </a:r>
            <a:endParaRPr lang="en-US" sz="2664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и вымершие популяции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тур: исчезновение в XVII веке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был полностью уничтожен из-за неконтролируемой охоты и утраты местообитаний. Его исчезновение стало одной из первых трагедий для европейских экосистем.
</a:t>
            </a:r>
            <a:endParaRPr lang="en-US" sz="12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состояние амурского тигра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тигров резко сократилась из-за вырубки лесов и охоты. Сегодня ведутся программы по восстановлению их численности и охране среды обитания.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исчезновения леопарда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сокращение численности связано с браконьерством и потерей территорий. Охранные меры направлены на защиту и восстановление этого вида.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и вымершие популяции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популяции и меры охраны
</a:t>
            </a:r>
            <a:endParaRPr lang="en-US" sz="2144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вырубки лесов, загрязнение и интенсивное использование земли стали причинами сокращения многих природных популяций.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территории начали формироваться для сохранения биологических видов и восстановления природных экосистем.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программы контроля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меры по регулированию численности, восстановлению среды обитания и борьбе с браконьерством, способствующие сохранению популяций.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популяции: примеры и особенности
</a:t>
            </a:r>
            <a:endParaRPr lang="en-US" sz="2201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животные, такие как голуби и воробьи, приспособлены к жизни среди людей, используя мусор и укрытия зданий для выживания. Они быстро размножаются и устойчивы к погодным стрессам.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Крысы отличаются высокой адаптивностью к условиям мегаполисов, находя пищу и убежище в системах канализации и заброшенных строениях, что способствует их многочисленности и распространению.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918" y="1471987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754" y="1471987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популяций
</a:t>
            </a:r>
            <a:endParaRPr lang="en-US" sz="2349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вредителей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численности и поведении вредных видов помогает эффективно защищать сельскохозяйственные культуры и уменьшать ущерб.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экологического состояния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популяций позволяет определить влияние загрязнения и других стрессовых факторов на окружающую среду и её здоровье.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эпидемий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диких животных важно для предотвращения распространения болезней, опасных для человека и домашних питомцев.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будущее исследований популяций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популяций помогает сохранять биоразнообразие и устойчивость экосистем, обеспечивая благополучие природы и человека в условиях глобальных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2026-05-09T08:12:28Z</dcterms:created>
  <dcterms:modified xsi:type="dcterms:W3CDTF">2026-05-09T08:12:28Z</dcterms:modified>
</cp:coreProperties>
</file>