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65300" y="-46089"/>
            <a:ext cx="9274500" cy="52440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8250" y="1660500"/>
            <a:ext cx="5167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жизнь в морях и океанах
</a:t>
            </a:r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океан покрывает большую часть Земли и содержит сотни тысяч видов живых организмов.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11500" y="4642675"/>
            <a:ext cx="49617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океан включает четыре основных — Атлантический, Тихий, Индийский и Северный Ледовитый. Каждый из них имеет уникальные условия, формируя разнообразные морские экосистемы, где обитает множество живых организмов.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 жизнь мирового океана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83700" y="1565975"/>
            <a:ext cx="2517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Глубоководные зоны и открытый океан — малоосвещённые пространства, населённые специализированными видами с уникальными адаптациями.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185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рифы — яркие зоны с большим разнообразием рыб и кораллов, образующие сложные структуры прибрежных вод.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381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Мангровые леса — прибрежные заросли деревьев, важные для защиты берега и роста молодых морских животных.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8525" y="393900"/>
            <a:ext cx="82119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морские экосистемы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25" y="3049689"/>
            <a:ext cx="4070100" cy="1740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10375" y="3049807"/>
            <a:ext cx="4070100" cy="1740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рифы — центры биологического разнообразия
</a:t>
            </a:r>
            <a:endParaRPr lang="en-US" sz="2152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016463" y="1220754"/>
            <a:ext cx="32064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кораллов в океанской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Кораллы являются основой рифов, создавая место обитания для тысячи видов рыб и беспозвоночных. Эти структуры поддерживают сложные пищевые цепи и служат естественной защитой берегов от волн.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274600" y="1220750"/>
            <a:ext cx="31620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рифов — рыбы-клоуны и морские анемоны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Рыбы-клоуны создают симбиотические отношения с морскими анемонами, используя их щупальцы для защиты. Такое взаимовыгодное соседство способствует выживанию обоих видов.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8575" y="977254"/>
            <a:ext cx="4071600" cy="226244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00575" y="977254"/>
            <a:ext cx="4071600" cy="226244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18525" y="3706575"/>
            <a:ext cx="40716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Обитающие в темных глубинах рыбы-удильщики имеют свечение на «удочке», чтобы привлекать добычу и отпугивать хищников, что помогает им выживать в полной темноте.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18525" y="3273625"/>
            <a:ext cx="40716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Рыбы-удильщики — мастера биолюминесценции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600575" y="3706575"/>
            <a:ext cx="40716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крупные ракообразные медленно ползают по морскому дну, питаясь падалью. Их тело покрыто прочным панцирем, позволяющим противостоять высоким давлениям глубин океана.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4600575" y="3273625"/>
            <a:ext cx="40716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Гигантские изоподы — древние жители морских бездн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глубинах: уникальные обитатели мрака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62500" y="1646075"/>
            <a:ext cx="31866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Фитопланктон превращает солнечный свет в кислород через фотосинтез, а зоопланктон служит пищей для многочисленных морских животных.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40750" y="1646075"/>
            <a:ext cx="34818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50%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фитопланктон производит основную часть мирового кислорода, поддерживая жизнь на планете.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NOAA
</a:t>
            </a:r>
            <a:endParaRPr lang="en-US" sz="2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25" y="3049689"/>
            <a:ext cx="4070100" cy="1740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10375" y="3049807"/>
            <a:ext cx="4070100" cy="1740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млекопитающие: представители океанских глубин
</a:t>
            </a:r>
            <a:endParaRPr lang="en-US" sz="2177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016463" y="1220754"/>
            <a:ext cx="32064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Кашалоты — гиганты морских глубин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Кашалоты достигают длины до 20 метров и погружаются на большие глубины в поисках пищи, используя эхолокацию для ориентации и охоты в темноте океана.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274600" y="1220750"/>
            <a:ext cx="31620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морских выдр в экосистемах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малочисленность, морские выдры играют важную роль, контролируя численность морских беспозвоночных и поддерживая баланс в прибрежных экосистемах.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100" y="953355"/>
            <a:ext cx="4124700" cy="37782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100" y="393900"/>
            <a:ext cx="83115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— самая многочисленная группа морских животных
</a:t>
            </a:r>
            <a:endParaRPr lang="en-US" sz="2224" dirty="0"/>
          </a:p>
        </p:txBody>
      </p:sp>
      <p:sp>
        <p:nvSpPr>
          <p:cNvPr id="5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45800" y="3070050"/>
            <a:ext cx="3898500" cy="12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Обитание в различных экологических нишах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приспособлены к жизни в самых разных условиях — от ярко освещённых коралловых рифов до мрака глубоководных впадин, что отражается в их поведении и физиологии.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545800" y="1262250"/>
            <a:ext cx="3898500" cy="12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и адаптация рыб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рыбы представлены более чем 20 000 видами, обладающими разнообразием форм, размеров и образов жизни. Они обитают в прибрежных зонах и глубоких океанических водах.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биология, 2023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доминируют в морской фауне по численности, в то время как моллюски и ракообразные составляют значительную часть биоразнообразия.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разнообразие рыб обеспечивает стабильность и богатство морских экосистем, играя ключевую роль в пищевых цепях.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основных групп морских организмов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 и ракообразные: особенности и поведение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Осьминоги способны изменять цвет и форму тела, маскируясь под окружающую среду для защиты от хищников.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звёзды обладают уникальной способностью регенерировать утраченные лучи, что повышает их выживаемость после нападений.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Крабы и омары имеют твёрдый панцирь, обеспечивающий защиту, а их боковое передвижение помогает быстро убегать от врагов.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моллюски выделяют чернила для отпугивания хищников, создавая облака, которые дают им время для спасения.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100" y="1951998"/>
            <a:ext cx="4152000" cy="15142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NOAA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Средние температуры воды варьируются в зависимости от океана и условий. Представлена сравнительная таблица температур, показывающая влияние географической широты и глубины.
</a:t>
            </a:r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Температуру воды в океанах определяют их географическое расположение и глубинные особенности, что существенно влияет на развитие морских экосистем.
</a:t>
            </a:r>
            <a:endParaRPr lang="en-US" sz="1077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воды в различных океанах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8575" y="977254"/>
            <a:ext cx="4071600" cy="226244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00575" y="977254"/>
            <a:ext cx="4071600" cy="226244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18525" y="3706575"/>
            <a:ext cx="40716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бурые водоросли, или ламинарии, образуют густые подводные леса, обеспечивающие укрытия и пищу для многочисленных морских обитателей. Эти экосистемы важны для поддержания биоразнообразия прибрежных зон.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18525" y="3273625"/>
            <a:ext cx="40716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Подводные леса ламинарии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600575" y="3706575"/>
            <a:ext cx="40716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Зелёные, бурые и красные водоросли активно производят кислород через фотосинтез и служат пищей для многих морских организмов. Некоторые растения, как нори и ламинария, важны в пищевой промышленности человека.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4600575" y="3273625"/>
            <a:ext cx="40716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– жизненная сила океанов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и значение водорослей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25" y="3049689"/>
            <a:ext cx="4070100" cy="1740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10375" y="3049807"/>
            <a:ext cx="4070100" cy="1740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птицы и их особенности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016463" y="1220754"/>
            <a:ext cx="32064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Дальние перелёты альбатросов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Альбатросы проводят большую часть жизни в воздухе над океанами, совершая непрерывные перелёты на тысячи километров, что помогает им находить пищу и новые места для гнездования.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274600" y="1220750"/>
            <a:ext cx="31620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морских птиц для экосистем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Чайки и буревестники питаются морской рыбой и беспозвоночными. Изменение численности этих птиц отражает экологическое состояние морских экосистем, служа индикаторами здоровья моря.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0" y="393900"/>
            <a:ext cx="84678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животных в морях и океанах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7000" y="289677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Ежегодные маршруты серых китов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Серые киты преодолевают до 20 000 км в год, переходя между тёплыми местами размножения и богатыми кормовыми зонами в холодных водах.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00325" y="137172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Атлантический круговорот угрёй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угорь совершает полный круговорот по всему Атлантическому океану, перемещаясь между пресноводными и морскими средами в разных этапах своей жизни.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56125" y="2887875"/>
            <a:ext cx="28191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морских черепах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черепахи путешествуют тысячами километров к определённым песчаным пляжам для откладывания яиц, демонстрируя удивительную ориентировку в океане.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морских исследований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Трофические уровни менее заметных организмов формируют базис для питания всей морской фауны.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питания морских экосистем составляют мелкие организмы, поддерживающие сложные пищевые связи до крупных хищников.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цепь в океанических экосистемах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веществ в морской среде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Взаимосвязи в морской экосистеме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1800" y="1216545"/>
            <a:ext cx="4392300" cy="3199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7725" y="14298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пластиком и разливы нефти наносят большой ущерб морским обитателям, особенно млекопитающим. Ежегодно тысячи животных страдают и гибнут от этих факторов.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77725" y="31092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Избыточный вылов рыбы и изменение климата ускоряют разрушение экосистем. Повышение температуры воды приводит к массовой гибели коралловых рифов и потере биоразнообразия.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8925" y="393900"/>
            <a:ext cx="8091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для морской жизни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1800" y="1216545"/>
            <a:ext cx="4392300" cy="3199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7725" y="14298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морских заповедников и международные договоры помогают ограничить вредные воздействия на океан. Активность природоохранных организаций повышает осведомлённость и результаты защиты.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77725" y="31092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образовательных учреждений и общественности усиливает борьбу с экологическими проблемами. Молодёжь привлекается к акциям по очистке и сохранению морской среды.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8925" y="393900"/>
            <a:ext cx="8091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по охране морей и океанов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37250" y="147097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Голубой кит — самый большой известный организм, достигающий длины до 30 метров и массы свыше 150 тонн. Его голос слышен на десятки километров в океане.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637250" y="2638079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Осьминог имеет три сердца и синюю кровь, насыщенную медью, что улучшает транспорт кислорода в условиях низкой температуры и низкой концентрации кислорода.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37250" y="376942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Медуза Turritopsis dohrnii способна возвращаться в ювенильную форму, что даёт ей потенциальную бессмертность — уникальное явление среди животных.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93900"/>
            <a:ext cx="8388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Удивительные факты о морских обитателях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692" y="0"/>
            <a:ext cx="406356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925" y="1986275"/>
            <a:ext cx="43857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океане поддерживает климат и биологическое равновесие Земли, важна для питания человечества. Изучение и охрана морской среды гарантируют сохранение ресурсов для будущих поколений.
</a:t>
            </a:r>
            <a:endParaRPr lang="en-US" sz="675" dirty="0"/>
          </a:p>
        </p:txBody>
      </p:sp>
      <p:sp>
        <p:nvSpPr>
          <p:cNvPr id="5" name="Text 1"/>
          <p:cNvSpPr txBox="1"/>
          <p:nvPr/>
        </p:nvSpPr>
        <p:spPr>
          <a:xfrm>
            <a:off x="337923" y="393900"/>
            <a:ext cx="4385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Значимость исследования и защиты океанов
</a:t>
            </a:r>
            <a:endParaRPr lang="en-US" sz="1755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2026-05-08T10:53:59Z</dcterms:created>
  <dcterms:modified xsi:type="dcterms:W3CDTF">2026-05-08T10:53:59Z</dcterms:modified>
</cp:coreProperties>
</file>