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фразовых глаголов с carry и их значимости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carry играют ключевую роль в понимании и применении английского языка.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древнеанглийского carian, глагол carry сохранил значение переноса и заботы, став основой для множества фразовых глаголов, широко используемых в языке.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слова carry и его современное влияние
</a:t>
            </a:r>
            <a:endParaRPr lang="en-US" sz="2182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on обозначает продолжение действия или настойчивость, несмотря на трудности и помехи в окружающей среде.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carry on: значение и пример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использования: «Despite the noise, she carried on working» демонстрирует итог несдачи и упорства в ситуации.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школьников и подростков этот глагол выражает целеустремлённость и решимость в разных сферах 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on часто звучит в разговорной речи как поддержка: «Carry on!», а также используется в официальных инструкциях и учебных заданиях.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carry on в повседневной жизни
</a:t>
            </a:r>
            <a:endParaRPr lang="en-US" sz="236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встречаются в диалогах между учениками и учителями, иллюстрируя движение вперёд даже при сложных обстоятельствах.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out означает выполнение заданий, реализацию планов и выполнение исследований или экспериментов.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out: смысл, примеры употребления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carry out an experiment — выполнить эксперимент, carry out research — провести исследование, применяются в научных текстах.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используется в формальной переписке, бизнес-корреспонденции и академических публикациях.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подчёркивает достижение конкретных результатов, часто связана с тщательно спланированными действиями.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on акцентирует продолжение процесса или действия, подчеркивая настойчивость и поддержание активности на протяжении времени.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on vs carry out: различия в употреблении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out указывает на завершение, реализацию задуманного, обычно на конкретные итоги или результаты в проектах и планах.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away описывает состояние сильного эмоционального вовлечения, когда человек теряет самообладание из-за чувств или впечатлений.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away: значение, контекст, примеры фраз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«She was carried away by the music» иллюстрирует вдохновение и восторг через погружение в эмоциональный фон.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 разговорной речи и литературе для передачи экстремальных эмоций и увлечённости.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типов фразовых глаголов с carry — разделяемые и неделимые — влияют на позицию дополнений в предложении.
</a:t>
            </a:r>
            <a:endParaRPr lang="en-US" sz="123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существуют два типа фразовых глаголов с carry, влияющих на синтаксис и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английской грамматике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over означает перенос остатков или задач на следующий расчётный период, что важно при бюджетировании проектов.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Иллюстрации: carry over и carry forward в финансовой сфере
</a:t>
            </a:r>
            <a:endParaRPr lang="en-US" sz="1983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forward отражает перенос баланса или обязательств вперёд по этапам, что часто используется в учёте учебных и финансовых расходов.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on занимает лидирующую позицию среди рассматриваемых глаголов по употреблению в обоих вариантах английского.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отражает универсальность и разнообразие функций фразовых глаголов с carry в языке.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фразовых глаголов с carry по данным Google Ngram Viewer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Ngram Viewer, 2000–2023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123" y="2153250"/>
            <a:ext cx="3125455" cy="2578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перечислены ключевые фразовые глаголы с carry, их значения и пример использования. Эти конструкции расширяют возможности базового глагола в различных коммуникативных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carry существенно расширяют грамматические и семантические возможности базового глагола, адаптируясь к различным контекстам и стилям 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основные фразовые глаголы с carry и их значения
</a:t>
            </a:r>
            <a:endParaRPr lang="en-US" sz="2168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учебные материалы по английскому языку и лингвистический анализ
</a:t>
            </a:r>
            <a:endParaRPr lang="en-US" sz="11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through обозначает помощь или личную решимость пройти через сложные обстоятельства до успешного завершения задачи.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through: поддержка и доведение до конца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этого выражения подчёркивает важность моральной поддержки, благодаря которой преодолеваются трудности и достигаются цели.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может служить фраза «She carried me through the test», указывающая на помощь в преодолении экзаменационных стрессов.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и идиомы с carry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 выражением carry the day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carry the day означает одержать победу или добиться успеха в споре или соревновании. Используется в деловой и политической лексике для подчеркивания решающего преимущества и торжества идей.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 авторитет с carry weight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weight описывает способность влиять на мнение или решения, обладая авторитетом или весом в общении. Часто применяется для оценки значимости аргументов в обсуждениях и дебатах.
</a:t>
            </a:r>
            <a:endParaRPr lang="en-US" sz="115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с выражением carry the can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the can означает брать на себя ответственность за неудачи, ошибки или проблемы. Часто используется в контексте личного признания вины или необходимости отвечать за последствия действий.
</a:t>
            </a:r>
            <a:endParaRPr lang="en-US" sz="11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буквальный перевод без учёта переносного смысла, что приводит к искажению значения и неправильному употреблению в речи.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употреблении фразовых глаголов carry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перестановка компонентов, например, «carry on it» вместо правильного «carry it on», встречается у учеников при письме и устной речи.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практики в разделении отделяемых и неотделяемых фразовых глаголов снижает точность и естественность языкового выражения у старшеклассников.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ассоциации: как легче запоминать carry-фразовые глаголы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out как папка с важными документами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с папкой, где закреплены задания или отчёты, помогает запомнить carry out как «выполнять задачу». Визуальный образ упрощает понимание процесса реализации заданий.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away — воздушный шар, уносящий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воздушного шара, который уносит фигуру, символизирует увлечение или потерю контроля. Это помогает лучше представить эмоциональный оттенок фразового глагола carry away.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through — спасательный круг в сложной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carry through с изображением спасательного круга визуализирует идею поддержки и доведения дела до конца, облегчая запоминание значения и применения.
</a:t>
            </a:r>
            <a:endParaRPr lang="en-US" sz="12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on — назван основополагающим мотивом знаменитой британской комедийной серии фильмов «Carry On», отражая дух настойчивости и юмора.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Контекстуальные примеры: фразовые carry в литературе и медиа
</a:t>
            </a:r>
            <a:endParaRPr lang="en-US" sz="2381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out часто встречается в научных публикациях и новостных статьях, например, «Scientists carried out a series of experiments», подчёркивая процесс реализации исследований.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carry используются в текстах поп-музыки и подростковой литературы, способствуя их актуальности в повседневном общении молодёжи.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пресса и учебные материалы регулярно включают такие конструкции для расширения лексического диапазона обучающихся и практической отработки грамматики.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108018"/>
            <a:ext cx="3805200" cy="29714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значениях, стилях и областях применения основных фразовых глаголов с carry. Это помогает понимать вариативность и адаптивность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употребления carry-фразовых глаголов обусловлена их адаптацией к различным стилям, задачам и коммуникативным целям, что важно учитывать при обучении.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carry-фразовых глаголов: смысл, пример, стиль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руководства и учебные пособия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Изучайте значения фразовых глаголов через реальные примеры из англоязычных текстов, чтобы лучше понимать контекст и нюансы употребления.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7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для уверенного употребления фразовых глаголов carry
</a:t>
            </a:r>
            <a:endParaRPr lang="en-US" sz="2037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параллельный перевод для сравнения и закрепления правильных значений и форм в русском и английском языках.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разделяемость и некорректное место расположения объектов внутри конструкции фразового глагола.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Практикуйтесь в групповых обсуждениях, написании эссе и прослушивании подкастов для расширения навыков и уверенности в использовании.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фразовых глаголов carry в устной коммуникации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смысла и эмоциональная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carry позволяют варьировать смысл высказываний и придавать эмоциональную насыщенность. Это способствует более точному выражению позиции и настроения в разговоре.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аргументации и дебатах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дебатах и сообщениях между сверстниками данные конструкции служат для поддержки логических переходов и подчёркивания настойчивости в аргументации, повышая убедительность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освоения carry-фразовых 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1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фразовыми глаголами с carry расширяет речевой репертуар, укрепляет языковую грамотность и уверенность, а также способствует развитию межкультурного понимания и критического мышления у старшеклассников.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2026-05-07T21:46:28Z</dcterms:created>
  <dcterms:modified xsi:type="dcterms:W3CDTF">2026-05-07T21:46:28Z</dcterms:modified>
</cp:coreProperties>
</file>