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от Арктики до субтропиков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 — огромный климатический диапазон.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не просто погода сегодня, а её многолетний характер. В России он меняется почти от полярного холода до мягкого южного тепла из-за размеров страны и влияния океанов.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почему он так разный?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климатических пояса выделяют на территории России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огромной территории соседствуют очень разные природные условия — от ледяного севера до тёплого Черноморья.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климат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факторы последовательно влияют на климат территории.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контраст по регионам России
</a:t>
            </a:r>
            <a:endParaRPr lang="en-US" sz="29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югу зима заметно мягче, а лето длиннее и теплее. Наибольшие перепады температур характерны для районов вдали от морей.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территория, тем выше температуры; холоднее всего на севере и в глубине материка.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ориентировочные значения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пояса и их главные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по площади и по числу жителей — умеренный пояс; именно он определяет климат большинства регионов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север: самый суровый климат
</a:t>
            </a:r>
            <a:endParaRPr lang="en-US" sz="3034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сохраняется почти весь год, а полярная ночь и сильные ветры делают ощущения ещё суровее. Зимой морозы держатся долго, а потепление наступает очень медленно.
</a:t>
            </a:r>
            <a:endParaRPr lang="en-US" sz="1174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здесь очень непродолжительный и прохладный. Земля успевает прогреться лишь ненадолго, поэтому растениям и животным приходится приспосабливаться к жестким условиям.
</a:t>
            </a:r>
            <a:endParaRPr lang="en-US" sz="1056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почва остаётся промёрзшей на глубине круглый год. Это усложняет строительство, прокладку дорог и использование привычных для юга технологий.
</a:t>
            </a:r>
            <a:endParaRPr lang="en-US" sz="1189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тундры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севера характерны тундра, мхи, лишайники и редкие кустарники. Деревьев почти нет, потому что им не хватает тепла, а корни мешает развиваться мерзлота.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здесь редкое, а хозяйство связано с морским транспортом, рыболовством и добычей полезных ископаемых. Любая деятельность требует специальной техники и очень надёжной подготовки.
</a:t>
            </a:r>
            <a:endParaRPr lang="en-US" sz="10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самый населённый климат
</a:t>
            </a:r>
            <a:endParaRPr lang="en-US" sz="2813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зона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умеренном поясе находится большая часть территории России. Здесь живёт больше всего людей, потому что условия менее суровы, чем на севере, и лучше подходят для хозяйства.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 и зима здесь выражены довольно чётко. Однако зима обычно длиннее и холоднее лета, поэтому отопительный сезон продолжается значительную часть года.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пояса выделяют морской, умеренно-континентальный, континентальный и резко континентальный типы. Они различаются влажностью, количеством осадков и величиной температурных колебаний.
</a:t>
            </a:r>
            <a:endParaRPr lang="en-US" sz="1150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запада к востоку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океанов климат становится суше и контрастнее. Поэтому в европейской части России погода мягче, чем в глубине Сибири.
</a:t>
            </a:r>
            <a:endParaRPr lang="en-US" sz="13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России: где влажнее, где суше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влаги влияют моря, горы и движение воздушных масс. Поэтому соседние районы страны могут сильно отличаться по влажности.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районы связаны с морем и горами, а самые сухие — с внутренними равнинами и удалённостью от океанов.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сравнительная схема распределения осадков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Сибири так холодно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Антициклоны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устанавливается сухая и спокойная погода с высоким давлением. Воздух почти не перемешивается, поэтому холод накапливается у поверхности и становится особенно сильным.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 океанов
</a:t>
            </a:r>
            <a:pPr algn="r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находится в глубине материка, поэтому влажный морской воздух сюда доходит слабо. Из-за этого климат становится более резким: зимой очень холодно, а летом жарче, чем у побережий.
</a:t>
            </a:r>
            <a:endParaRPr lang="en-US" sz="1598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выхолаживание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поверхность быстро отдаёт тепло, а ясное небо позволяет земле сильнее остывать ночью. В результате морозы держатся дольше, чем в районах с облачной и влажной погодой.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отражает солнечные лучи и мешает быстрому прогреву земли весной. Поэтому даже при заметном дневном солнце тепло в Сибири приходит медленнее, чем в более южных районах.
</a:t>
            </a:r>
            <a:pPr algn="ctr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
</a:t>
            </a:r>
            <a:endParaRPr lang="en-US" sz="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побережье: море, горы и мягкая зима
</a:t>
            </a:r>
            <a:endParaRPr lang="en-US" sz="2247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защищают берег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хребты задерживают холодные воздушные массы, поэтому на побережье зима бывает короткой и сравнительно мягкой. Здесь реже бывают сильные морозы, а влажный морской воздух делает погоду более комфортной для жизни и отдыха.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похожее на курортный сезон
</a:t>
            </a:r>
            <a:pPr algn="ctr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тёплое время года на берегу Черного моря много солнца и влаги. Такая погода подходит не только туристам, но и растениям, которым нужен длинный тёплый сезон, например винограду, фруктовым деревьям и чаю.
</a:t>
            </a:r>
            <a:endParaRPr lang="en-US" sz="1136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где климат помогает людям
</a:t>
            </a:r>
            <a:pPr algn="ctr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стал одной из причин развития курортов и садоводства на юге Краснодарского края. Люди используют природные условия для отдыха, выращивания сельскохозяйственных культур и создания удобной жизни у моря.
</a:t>
            </a:r>
            <a:endParaRPr lang="en-US" sz="10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рекорды в разных частях России
</a:t>
            </a:r>
            <a:endParaRPr lang="en-US" sz="268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насколько сильно отличаются климатические условия на огромной территории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севером и югом огромен: в одних районах сохраняются экстремальные морозы, а в других летом устанавливается сильная жара.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метеонаблюдений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повседневную жизнь
</a:t>
            </a:r>
            <a:endParaRPr lang="en-US" sz="2934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защита от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людям нужны тёплая многослойная одежда, обувь для снега и ветра, а также привычка быстро приспосабливаться к длительной зиме и морозам.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отопление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особенно важны утеплённые стены, надёжные окна и стабильное отопление. Чем суровее зима, тем выше требования к строительству и расходу энергии.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Снегопады, метели и гололёд осложняют поездки на транспорте. Поэтому дороги очищают чаще, а машины и общественный транспорт готовят к сложным погодным условиям.
</a:t>
            </a:r>
            <a:endParaRPr lang="en-US" sz="1172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дольше длится тёплый период, поэтому там легче выращивать овощи, фрукты и зерновые культуры. Климат определяет, какие продукты можно получать рядом с домом.
</a:t>
            </a:r>
            <a:endParaRPr lang="en-US" sz="11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погоды к затратам: как климат влияет на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климатические условия меняют жизнь людей и работу предприятий в разных регионах России.
</a:t>
            </a:r>
            <a:endParaRPr lang="en-US" sz="233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людей: климатический фактор
</a:t>
            </a:r>
            <a:endParaRPr lang="en-US" sz="26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мягкие условия, развитый транспорт и длительный хозяйственный сезон делают южные и европейские районы удобнее для жизни и 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тяготеет к территориям с менее суровым климатом: чем холоднее и труднее условия, тем ниже плотность заселения.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населения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опасные явления бывают в климате России
</a:t>
            </a:r>
            <a:endParaRPr lang="en-US" sz="2903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8370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 снегопады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сильный ветер поднимает снег и резко ухудшает видимость. Из-за этого сложнее передвигаться по дорогам, работать на улице и поддерживать обычный ритм жизни.
</a:t>
            </a:r>
            <a:endParaRPr lang="en-US" sz="1077" dirty="0"/>
          </a:p>
        </p:txBody>
      </p:sp>
      <p:sp>
        <p:nvSpPr>
          <p:cNvPr id="14" name="Text 3"/>
          <p:cNvSpPr txBox="1"/>
          <p:nvPr/>
        </p:nvSpPr>
        <p:spPr>
          <a:xfrm>
            <a:off x="78370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
</a:t>
            </a:r>
            <a:pPr algn="l" indent="0" marL="0">
              <a:lnSpc>
                <a:spcPct val="100000"/>
              </a:lnSpc>
              <a:buNone/>
            </a:pPr>
            <a:r>
              <a:rPr lang="en-US" sz="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оттепели и похолодания дороги и тротуары покрываются тонкой коркой льда. Это повышает риск падений и аварий, поэтому особенно важна своевременная обработка покрытий.
</a:t>
            </a:r>
            <a:endParaRPr lang="en-US" sz="1081" dirty="0"/>
          </a:p>
        </p:txBody>
      </p:sp>
      <p:sp>
        <p:nvSpPr>
          <p:cNvPr id="15" name="Text 4"/>
          <p:cNvSpPr txBox="1"/>
          <p:nvPr/>
        </p:nvSpPr>
        <p:spPr>
          <a:xfrm>
            <a:off x="783700" y="33268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и половодье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быстро тает, и реки могут выйти из берегов. В низинах вода затапливает дороги, поля и дома, поэтому важно следить за уровнем воды заранее.
</a:t>
            </a:r>
            <a:endParaRPr lang="en-US" sz="1119" dirty="0"/>
          </a:p>
        </p:txBody>
      </p:sp>
      <p:sp>
        <p:nvSpPr>
          <p:cNvPr id="16" name="Text 5"/>
          <p:cNvSpPr txBox="1"/>
          <p:nvPr/>
        </p:nvSpPr>
        <p:spPr>
          <a:xfrm>
            <a:off x="3332450" y="122677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 жара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сухую погоду почва теряет влагу, а растения страдают от перегрева. В таких условиях возрастает риск неурожая и увеличивается опасность природных пожаров.
</a:t>
            </a:r>
            <a:endParaRPr lang="en-US" sz="1119" dirty="0"/>
          </a:p>
        </p:txBody>
      </p:sp>
      <p:sp>
        <p:nvSpPr>
          <p:cNvPr id="17" name="Text 6"/>
          <p:cNvSpPr txBox="1"/>
          <p:nvPr/>
        </p:nvSpPr>
        <p:spPr>
          <a:xfrm>
            <a:off x="3332450" y="2276825"/>
            <a:ext cx="19749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порывы ветра ломают деревья, повреждают линии электропередачи и мешают транспорту. Особенно опасны такие явления в открытых пространствах и на побережьях.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3557" y="1171650"/>
            <a:ext cx="2464785" cy="195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под властью климата
</a:t>
            </a:r>
            <a:endParaRPr lang="en-US" sz="2906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мир холода и ветра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формируется там, где лето очень короткое, а почва часто остаётся промёрзшей. Здесь растут мхи, лишайники и низкие кустарники, а животным приходится приспосабливаться к сильному холоду и нехватке тепла.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леса прохлады и 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климат более мягкий, чем на севере, но всё ещё прохладный и достаточно влажный. Эти условия подходят для хвойных лесов, а почвы и животный мир тесно связаны с долгой зимой и коротким летом.
</a:t>
            </a:r>
            <a:endParaRPr lang="en-US" sz="117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простор тепла и сухости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появляются там, где тепла больше, а осадков меньше. Травянистые растения хорошо переносят засушливые периоды, а плодородные почвы делают такие территории важными для земледелия.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изменения климата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периоды становятся заметнее, а привычные сезоны постепенно сдвигаются. Это особенно хорошо видно по зиме и весне.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устойчивое потепление: оно меняет природные циклы и требует от людей новых решений в хозяйстве и повседневной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климатических наблюдений за последние десятилетия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приспосабливаются к климату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Утепляют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строят дома с надёжной теплоизоляцией и мощным отоплением. Это помогает сохранять тепло, экономить энергию и защищать здания от снега и ветра.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выбирают морозостойкие или засухоустойчивые растения, а также удобное время посева. Так можно уменьшить потери урожая и лучше использовать местный климат.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дороги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коммунальные службы убирают снег, посыпают дороги против гололёда и следят за транспортом. Это помогает людям безопаснее передвигаться и меньше зависеть от непогоды.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воду в жаре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и сухих районах особенно важны экономия воды, полив и защита растений от засухи. Такие меры помогают жить и работать в более жарких условиях.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огромная страна — много разных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несколько климатических поясов, поэтому на её территории соседствуют морозная Арктика, влажный умеренный пояс и мягкое Черноморское побережье. Именно климат во многом определяет жизнь людей и природу страны.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2026-06-02T10:58:20Z</dcterms:created>
  <dcterms:modified xsi:type="dcterms:W3CDTF">2026-06-02T10:58:20Z</dcterms:modified>
</cp:coreProperties>
</file>