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 чужой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речь можно передать по-разному: точно, кратко и выразительно.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встречается в книгах, письмах, новостях и обычных разговорах. Она помогает точно передать слова человека, кратко пересказать смысл или выделить важную цитату без искажения.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чужая речь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передачи чужой речи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чужой речи к разным способам её записи в тексте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63542"/>
            <a:ext cx="4063200" cy="2342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способы по главным признакам и поймём, когда каждый из них нужен.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того, что важно сохранить: слова, смысл, источник или разговорную форму.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«Способы передачи чужой речи»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передачи чужой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помогает услышать героя почти так, как он говорил на самом деле. В ней сохраняются вопросы, восклицания и особая интонация. Поэтому читатель лучше понимает настроение персонажа и ситуацию, в которой он оказался.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потерь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передаёт речь дословно, текст становится более выразительным и живым. Читатель видит не пересказ, а настоящую реплику. Такой приём особенно заметен в рассказах, сказках и сценах, где важны эмоции.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 на странице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обычно выделяется кавычками и сопровождается словами автора. Они показывают, кто говорит и как звучат слова: спокойно, громко, удивлённо или шёпотом. Это делает запись точной и понятной.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и слова автора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как звучат слова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автора стоят перед репликой, после них ставится двоеточие, а прямая речь начинается с заглавной буквы и берётся в кавычки.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речь идёт первой, после неё обычно ставится тире, а слова автора продолжают предложение и помогают понять, кто произнёс реплику.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автора разрывают прямую речь, знаки препинания распределяются по схеме предложения, а начало второй части реплики пишется с заглавной буквы.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прямой речи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3264" y="1361259"/>
            <a:ext cx="848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выделяют чужие слова на письме и показывают, где начинается и заканчивается прямая речь.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ставится после слов автора перед репликой, если автор сначала сообщает, кто говорит.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остаются внутри кавычек, потому что относятся к самой реплике и передают интонацию говорящего.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восклицание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автора стоят внутри прямой речи, используются тире и запятые по схеме предложения.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реплики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прямой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часто встречаются глаголы речи: сказал, ответила, спросил, прошептал, воскликнул. Они показывают не только факт речи, но и её оттенок.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называют говорящего и помогают понять, кому принадлежит реплика. Без них было бы трудно разобраться, кто именно произнёс фразу.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отделяют чужую речь от текста рассказчика. Благодаря этому предложение становится понятным, а смысл — более точным и полным.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автора может указываться время, место или обстоятельство разговора. Это помогает представить ситуацию точнее и связать реплику с событием.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автора: кто говорит и как говорит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Смысл реплики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хотел сообщить говорящий, потому что дословное повторение здесь не требуется.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Новая форма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прямую речь превращают в предложение без кавычек, часто с союзами что, чтобы, будто или 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Краткий пересказ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получается удобная запись содержания, где смысл сохранён, а слова могут быть изменены.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речь: передаётся только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заменить прямую речь косвенной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преобразовании реплики в косвенную речь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к косвенной речи обычно меняются местоимения, формы глаголов, союз и интонация. Это позволяет передать чужую мысль кратко и грамотно.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 помогают передать смысл без дословного повторения.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«Способы передачи чужой речи»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«Способы передачи чужой речи»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передаётся чужая речь в 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нужна для точной передачи слов, а косвенная — для краткого пересказа содержания.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косвенная речь: главные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Фраза, которая подтверждает мысль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приводит цитату из книги, его ответ становится точнее и убедительнее. Одна короткая фраза может передать главное содержание абзаца и показать, что мысль взята из надёжного источника.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важно сохранить без изменений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или известном высказывании каждое слово имеет значение. Поэтому цитату записывают точно, с теми же знаками препинания, чтобы не исказить автора и не изменить смысл фрагмента.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в школьной работе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часто используют в сообщениях, докладах и сочинениях. Они помогают опираться на текст источника, а не пересказывать его своими словами, когда нужна именно дословная формулировка.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цитата особенно уместна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Цитату записывают без искажений: сохраняют слова автора, орфографию и знаки препинания источника. Если текст приводится дословно, важно не менять его смысл и форму.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цитата передаётся целиком, а сокращённая — только нужным фрагментом. При сокращении внутри цитаты ставят многоточие, чтобы показать пропуск части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может быть частью предложения или самостоятельным высказыванием. В обоих случаях её обычно выделяют кавычками и обязательно указывают источник или автора.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перестраивать цитату так, чтобы она звучала иначе, чем в оригинале. Главное правило — точность: читатель должен узнать именно слова источника.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цитаты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по 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состоит из коротких высказываний разных говорящих, которые следуют друг за другом и показывают ход разговора.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строка для каждого говорящего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реплика начинается с новой строки, поэтому текст легко читать и сразу видно смену собеседника.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часто звучат вопросы, ответы и обращения, поэтому он передаёт живую устную речь и естественное общение.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художественных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особенно полезен в сказках, пьесах и рассказах, где важно показать разговор героев без пересказа.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диалог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оформляется диалог в тексте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правилам записи реплик в школьном тексте и приёмам оформления прямой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соединяет рассказ автора и внутренний голос персонажа. Читатель словно слышит переживания героя и лучше понимает его настроение и отношение к событию.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показать мысли героя так, будто они звучат рядом с авторским текстом. При этом кавычки не ставятся, а говорящий прямо не называется.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важно узнавать этот приём по особой интонации текста. Он отличается и от прямой речи, и от обычного пересказа чужих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такой способ делает повествование более живым и психологически точным. Он позволяет передать сомнения, радость, тревогу или удивление без прямого цитирования.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Несобственно-прямая речь в художественном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«Способы передачи чужой речи»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цели высказывания: дословность, краткость, точность источника или художественная выразительность.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сохранить форму слов, тем ближе прямая речь и цитата; для пересказа и повествования удобнее косвенная речь и диалог.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передачи чужой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кавычки или ставят двоеточие и тире не по схеме. Чтобы проверить запись, нужно сначала найти слова автора и определить, где начинается чужая речь.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смешение прямой и косвенной речи. При пересказе важно заменить местоимения и формы глаголов, но не потерять общий смысл высказывания.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следует записывать вопросительные и восклицательные предложения. Если перепутать знаки препинания, изменится интонация, и предложение будет оформлено неверно.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как их избежать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между прямой речью, косвенной речью, цитатой и диалогом помогает писать грамотно, точно передавать мысли и лучше понимать тексты разных жанров.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речь: точно, кратко, выразительно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2026-05-22T14:50:40Z</dcterms:created>
  <dcterms:modified xsi:type="dcterms:W3CDTF">2026-05-22T14:50:40Z</dcterms:modified>
</cp:coreProperties>
</file>