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мир на рубеже веков
</a:t>
            </a:r>
            <a:endParaRPr lang="en-US" sz="2547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рубеже XIX и XX веков: империи, технологии, культура, конфликты.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глубоких перемен на рубеже веков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мир испытывал серьёзные преобразования: большинство людей жили в сельской местности, а великие империи владели огромными территориями. Научные открытия и индустриализация меняли общество, закладывая фундамент для грядущих политических и социальных потрясений.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— глобальный гигант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Британская империя контролировала почти четверть населения планеты и обширные колонии в Африке, Азии и Океании, что делало её главным мировым игроком.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её многообразие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охватывала обширные территории с разными народами, от Европы до Азии, оставаясь одним из крупнейших центров политической и военной силы.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Австро-Венгрия — новые и старые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империя быстро укреплялась экономически, а Австро-Венгерская держала сложный союз многих национальностей в центре Европы, что создавало политическую нестабильность.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на пути упадка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могущественная Османская империя к началу XX века теряла влияние, сталкиваясь с внутренними проблемами и вызовами в регионе Ближнего Востока.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империи мира на пороге XX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самый населённый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численностью около 400 миллионов человек Китай оставался крупнейшей страной мира, где преобладало сельское население, поддерживавшее традиционный образ жизни.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 и её демографический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британских индийских владений превышало 300 миллионов человек, с динамичным ростом и переходом к некоторым промышленным и образовательным реформам.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этапы развития 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сосуществовали страны с аграрной экономикой и те, где развивалась промышленность, что вызывало заметные различия в образе жизни и социальной структуре.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социальная структура мира в 1900 году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стимулировалась промышленным развитием и миграциями из сельской местности в города.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уровни урбанизации отмечены в Европе и Северной Америке, что отражает индустриальное развитие этих регионов.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населения, 1900 г.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транспортные изменения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паровых и электрических машин ускорило массовое производство, а конвейерные линии повысили эффективность заводов и фабрик.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 автомобилей улучшило связи между городами и странами, значительно изменив торговлю и повседневную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политика и развитие военных альянсов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Тройственного союза и Антанты отражало нарастающее соперничество великих держав, что приводило к напряжённости и подготовке к возможным конфликтам.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колониальных споров и балканские кризисы вызвали гонку вооружений и рост военных расходов, готовя европейские страны к масштабной войне.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в науке и медицине (1900–1914 гг.)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заложили основы современной науки и медицины, изменив взгляды на мир и здоровье.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научные прорывы ускорили технологическое развитие и медицинские достижения в XX веке.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науки, энциклопедии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Англо-бурские войны за Южную Африку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между британскими властями и бурами с 1899 по 1902 год обострили борьбу за контроль над стратегическими ресурсами и территорией в Южной Африке.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— новая сила на Востоке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Японии в 1904–1905 годах стала первым успехом азиатской страны над европейской державой, изменив баланс сил в регионе.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боксёров в Китае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1900 году китайские повстанцы выступили против иностранного влияния и колониальной экспансии, обозначив борьбу за национальное достоинство и суверенитет.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 и сопротивление в начале XX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предпосылки Первой мировой войны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соперничества между великими державами и рост армий формируют опасный политический климат.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кризисы 1912–1913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Серии конфликтов в регионе усиливают националистические настроения и создают напряжённость между странами Европы.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— убийство Франца Фердинанда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наследника Австро-Венгерского престола в Сараево становится непосредственным поводом для начала войны.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1914 года — активация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взаимных союзов втягивает в конфликт большинство европейских стран, перерастая в глобальный вооружённый конфликт.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в России вспыхнуло массовое народное выступление, вызванное социальной несправедливостью и требованиями политических реформ. Это событие стало прологом более серьёзных перемен в государстве.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Синьхайская революция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1911 году революция положила конец многовековой династии Цин. Это событие привело к созданию Китайской республики и стало важным этапом в трансформации страны.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Младотурецкое движение в Османской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Младотурецкая революция 1908 года возвестила о начале реформ и модернизации в Османской империи. Этот процесс сопровождался ростом националистических настроений и социальными переменами.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и социальные перемены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и их влияние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успешный полёт братьев Райт в 1903 году открыл эру авиации, а массовое производство автомобилей Генри Фордом с 1908 года сделало личный транспорт доступным для многих.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городов ускорила индустриальное развитие, а такие средства связи как телеграф и телефон значительно улучшили обмен информацией. Новый медиапространство создавали кино и радио.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влияние и светская культура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 продолжали играть значительную роль, однако развивалась и светская культура, способствующая формированию новых взглядов и более широкому культурному обмену.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Психоанализ и исследования разума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Фрейда и Юнга заложили основу психоанализа, изменив понимание личности и поведения человека. Их идеи получили широкое признание и повлияли на гуманитарные науки.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направления модернизма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Модернизм, импрессионизм и экспрессионизм в искусстве сформировали новые стилистические подходы, отражая вызовы и переживания эпохи перемен и революций.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функционализма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функционализма в архитектуре означало переход к простым формам, ориентированным на практическое назначение здания, что отражало дух технологического прогресса.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вера и наука в начале XX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ландшафт и мировая торговля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страны, такие как Великобритания, Германия и США, занимают лидирующие позиции в производстве и технологиях, существенно опережая аграрные регионы.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торговли усиливается благодаря развитию морских перевозок и железнодорожных сетей, что способствует объединению рынков и расширению экономических связей.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производства позволяет увеличить объем выпуска продукции при одновременном снижении затрат труда и времени, стимулируя экономический рост.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регионы продолжают сохранять значительную роль в мировой экономике, обеспечивая сырьём и продовольствием расширяющийся индустриальный сектор.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Знаменательные события и культурные символы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«Титаника»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«Титаника» в 1912 году стала символом достижений и рисков индустриальной эпохи. Этот трагический случай привлёк внимание к безопасности на транспорте и технологиям.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современные Олимпийские игры в Афинах в 1896 году объединили молодёжь со всего мира, продвигая идеи международного сотрудничества и спортивного 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новые движения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права женщин в начале XX века добились значительных успехов, включая получение избирательного права в Великобритании в 1918 году, что ознаменовало начало новой эпохи равенства.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молодёжных организаций и развитие массовой прессы способствовали формированию новых культурных и социальных тенденций, расширяя влияние массовых коммуникаций.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урбанизация в начале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в США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1900 по 1914 год более 13 миллионов эмигрантов прибыли в США, в основном из Европы, что способствовало демографическому росту и культурному разнообразию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социокультурные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городского населения вызвало активный культурный обмен и породило новые социальные конфликты, отражающие многообразие языков и национальностей.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противоречия и конфликты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споры вокруг колониальных владений в Африке и Азии усиливали напряжённость между главными европейскими державами.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движений в различных регионах мира подрывал сложившийся мировой порядок и стимулировал поиск независимости.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кризисы, включая марокканские и балканские, вызывали цепочку дипломатических конфликтов и подготавливали почву для масштабных военных действий.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наследие эпохи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независимые государства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крупных империй привёл к образованию штатов, изменивших политическую карту мира и расширивших суверенитет народов.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техники создало фундамент для современного индустриального общества и новых способов производства.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образовании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системы образования способствовало формированию грамотного населения и расширению доступа к знаниям.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массовой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средств массовых коммуникаций породило новые культурные формы и объединило разные слои общества.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современному миру: ключ к переменам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рубежа XIX и XX веков сформировала основу для будущих перемен, объединяя технический прогресс, социальные движения, культурные инновации и международные конфликты.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2026-05-11T03:46:30Z</dcterms:created>
  <dcterms:modified xsi:type="dcterms:W3CDTF">2026-05-11T03:46:30Z</dcterms:modified>
</cp:coreProperties>
</file>