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селекция: наследственность, изменчивость и создание полезных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наследуются признаки и как человек использует это знание?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откуда берутся признаки, а селекция помогает направленно улучшать растения, животных и микроорганизмы. Эти знания лежат в основе продовольственной безопасности, диагностики наследственных болезней и современных биотехнологий.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5877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несущий информацию о синтезе РНК или белка. Аллели представляют собой разные варианты одного гена и определяют различия в проявлении наследственных признаков.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102077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совокупность всех генов организма. Фенотип включает внешние и внутренние признаки, которые формируются как результат работы генов и влияния условий среды.
</a:t>
            </a:r>
            <a:endParaRPr lang="en-US" sz="1183" dirty="0"/>
          </a:p>
        </p:txBody>
      </p:sp>
      <p:sp>
        <p:nvSpPr>
          <p:cNvPr id="15" name="Text 4"/>
          <p:cNvSpPr txBox="1"/>
          <p:nvPr/>
        </p:nvSpPr>
        <p:spPr>
          <a:xfrm>
            <a:off x="3845380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3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служат основными структурами хранения и передачи наследственной информации. В них гены расположены линейно, а упаковка ДНК с белками обеспечивает её сохранность и точное распределение.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5588684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проявляться по-разному в зависимости от температуры, питания, освещения и других факторов среды. Поэтому признаки не сводятся только к набору генов.
</a:t>
            </a:r>
            <a:endParaRPr lang="en-US" sz="1126" dirty="0"/>
          </a:p>
        </p:txBody>
      </p:sp>
      <p:sp>
        <p:nvSpPr>
          <p:cNvPr id="17" name="Text 6"/>
          <p:cNvSpPr txBox="1"/>
          <p:nvPr/>
        </p:nvSpPr>
        <p:spPr>
          <a:xfrm>
            <a:off x="7331986" y="1575852"/>
            <a:ext cx="1425059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организмами возникают не случайно: они отражают наследственную программу, её комбинации и условия развития. Именно это делает генетику основой понимания биологического разнообразия.
</a:t>
            </a:r>
            <a:endParaRPr lang="en-US" sz="1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наследственной информации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имеет иерархическую организацию: от молекулы ДНК до целостного генома. На уровне клетки признаки проявляются только при взаимодействии наследственной программы и условий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шире охват информации, а фенотип формируется на пересечении наследственности и 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11 класс; обобщение понятий генетики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генетика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была предложена модель двойной спирали ДНК, объяснившая, как может храниться и копироваться наследственная информация. Это открытие связало генетику с молекулярной биологией и экспериментальной химией.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Мендель: начало точной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с горохом Грегор Мендель показал, что наследование подчиняется строгим закономерностям. Его работа стала отправной точкой классической генетики и научила биологов искать количественные соотношения признаков.
</a:t>
            </a:r>
            <a:endParaRPr lang="en-US" sz="108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использует ПЦР, секвенирование и редактирование генома. Благодаря этим методам учёные быстрее находят нужные участки ДНК, уточняют наследственные связи и создают новые инструменты для селекции.
</a:t>
            </a:r>
            <a:endParaRPr lang="en-US" sz="10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6225"/>
            <a:ext cx="3848986" cy="152261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на примере гороха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основных закономерности наследования и типичные соотношения 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Менделя особенно отчётливо проявляются при несцепленном наследовании признаков и остаются основой анализа скрещиваний.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Мендель, опыты с горохом; школьная интерпретация законов наследования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реализации наследственной информации и влияние мутаций и среды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 источник разнообразия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возникает под действием условий среды и обычно не затрагивает ДНК. Такие изменения не наследуются, но помогают организму приспосабливаться к конкретным условиям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изменчивости появляется при мейозе, кроссинговере и случайном сочетании гамет. Он создаёт новые комбинации уже имеющихся аллелей без изменения самих генов.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последовательность ДНК и могут иметь разный эффект: полезный, нейтральный или вредный. Именно они служат источником новых наследственных вариантов.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мутаций и их биологические последствия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мутации затрагивают разные уровни организации наследственного материала. Их последствия зависят от того, насколько сильно изменены гены, структура хромосом или число хромосом.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 вредные эффекты, но редкие полезные изменения важны для эволюции и селекции.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мутаций; примеры: альбинизм, трисомия 21-й хромосомы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как наука и практическая деятельность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исследует и создаёт новые формы организмов с полезными для человека признаками. Её результатом становятся сорта растений, породы животных и штаммы микроорганизмов.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объектами селекции служат культурные растения, домашние животные и микроорганизмы. Каждый из них решает свои задачи — от получения пищи до производства лекарственных веществ.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стремятся повысить урожайность, продуктивность и качество продукции, а также усилить устойчивость к болезням, вредителям и неблагоприятным климатическим условиям.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напрямую влияют на пищевую безопасность, экономику сельского хозяйства и развитие биотехнологий, поэтому эта область имеет не только научное, но и общественное значение.
</a:t>
            </a:r>
            <a:endParaRPr lang="en-US" sz="12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555" y="1587736"/>
            <a:ext cx="388889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и их назначение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опирается на разные методы, каждый из которых решает свою задачу: закрепляет полезные признаки, сочетает их в гибридах, расширяет наследственную изменчивость и ускоряет получение новых форм.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селекция обычно сочетает несколько методов: сначала создаёт разнообразие, затем отбирает наиболее ценные формы и многократно проверяет их свойства.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теме селекции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селекционной работы: от постановки цели до районирования и внедрения.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нового сорта или породы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растений: достижения и направления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позволила создать сорта пшеницы, кукурузы, риса, картофеля и подсолнечника, которые дают более стабильный и высокий урожай при тех же или лучших затратах ресурсов.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растения нередко превосходят исходные линии по продуктивности, выравненности и устойчивости, поэтому широко используются в современном растениеводстве.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наборов хромосом помогает получать более крупные клетки, плоды и семена; такой подход особенно результативен у ряда культурных растений и овощей.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 — выведение сортов, которые лучше переносят засуху, засоление, заморозки и грибковые болезни, снижая риск потерь и поддерживая продовольственную 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особенности и ограничения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селекция идёт медленнее, чем у растений: половое созревание наступает позже, а потомства обычно меньше, поэтому проверка наследственных качеств занимает больше времени.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отборе учитывают молочность, яйценоскость, скорость набора массы, качество мяса, плодовитость, сохранность молодняка и устойчивость к болезням, потому что именно эти показатели определяют хозяйственную ценность.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практическим достижениям относятся высокопродуктивные молочные породы крупного рогатого скота, мясные и яичные линии птицы, специализированные породы свиней и служебные породы собак.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особенно важны племенной учёт, выявление наследственных заболеваний и сохранение жизнеспособности потомства, иначе быстрый рост продуктивности может сопровождаться снижением здоровья.
</a:t>
            </a:r>
            <a:endParaRPr lang="en-US" sz="10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 селекции в хозяйстве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общий выигрыш селекционных форм: меньше потерь от болезней и погоды, выше выход продукции и лучше её сохранность при хранении.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даёт не один, а сразу несколько хозяйственно ценных эффектов, поэтому особенно важна для устойчивого производства продуктов питания.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обобщённых показателей селекционного улучшения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в современной селекции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Маркер-ассоциированная селекция помогает находить нужные аллели ещё до полного проявления признака, сокращая число лишних циклов отбора и ускоряя получение перспективных форм.
</a:t>
            </a:r>
            <a:endParaRPr lang="en-US" sz="1169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ДНК позволяет устанавливать родство, выявлять ценные варианты генов и точнее прогнозировать свойства потомства, особенно в сложных селекционных программах.
</a:t>
            </a:r>
            <a:endParaRPr lang="en-US" sz="1099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даёт возможность вносить точечные изменения в ДНК, что делает селекцию более адресной и расширяет инструменты молекулярной биологии.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этика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генетическая технология требует проверки точности, оценки побочных эффектов и соблюдения биоэтических норм, потому что практическая эффективность не отменяет требований безопасности.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6225"/>
            <a:ext cx="3848986" cy="152261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 молекулярная селекция: сравнение подходов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скорость, точность и риски по мере перехода от классических приёмов к молекулярным и генно-инженерным технологиям.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метод, тем больше требований к контролю безопасности; классические подходы медленнее, но остаются важной основой селекционной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сравнительных характеристик методов селекции из 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генетика и селекция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работают и в повседневной жизни: от диагностики наследственных болезней до создания ферментных штаммов и оценки состояния природных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практический эффект дают сельское хозяйство и медицина, но экологические и правовые применения тоже становятся всё более значимыми.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основных областей применения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генетики и селекции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вызов — сохранить генетическое разнообразие. Узкий набор сортов и пород делает агросистемы уязвимыми к болезням, вредителям и климатическим изменениям.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риски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требуют монокультуры, близкородственное скрещивание и долгосрочная проверка новых форм, чтобы не накапливать вредные аллели и скрытые недостатки.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точной селекцией, анализом больших данных, биобанками и созданием устойчивых форм, но при этом необходимы строгие биоэтические и экологические рамки.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 как основа управляемого развития живых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наследственность и изменчивость, а селекция превращает эти знания в полезные формы организмов. Современные методы делают этот процесс точнее, но требуют ответственности и контроля.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2026-06-01T23:25:23Z</dcterms:created>
  <dcterms:modified xsi:type="dcterms:W3CDTF">2026-06-01T23:25:23Z</dcterms:modified>
</cp:coreProperties>
</file>