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предложению, а потом к тексту — разберём всё по порядку.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предложение, текст: три ступеньки речи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понимаем, как устроены слова, предложения и текст, читать и писать становится намного легче. Можно без путаницы отвечать на вопросы, подписывать картинки и сочинять короткие истории.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на уроке русского языка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это маленькая единица речи, которая называет предмет, признак или действие. Без слов мы бы не смогли точно назвать то, что видим вокруг.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обозначают предметы: школа, мяч, кот. Другие помогают сказать, какой он: добрый, большой, весёлый. Так речь становится точнее и живее.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слова-действия: бежит, рисует, читает. Они подсказывают, что делает предмет или человек, и помогают нам рассказывать о событиях.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называют действия и отвечают на вопрос что делает? Прилагательные называют признаки и отвечают на вопрос какой? Они делают речь ярче и понятнее: спит, круглый, рисует.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предметы и отвечают на вопросы кто? что? Это слова, без которых трудно показать, о ком или о чём идёт речь. Например: кот, мяч, книга.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действия и признаки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слова иногда хватает, чтобы понять, о чём идёт речь. Но чаще слово работает как деталь, из которой строится более точное высказывание.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передавать смысл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соединяются, они начинают помогать друг другу. Так появляется фраза, в которой уже можно понять не только название, но и действие или признак.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важно не просто знать слова, а уметь соединять их по смыслу. Тогда мысль получается ясной, как хорошо собранный конструктор.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 к предложению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собираются по смыслу и становятся законченной мыслью.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состоит из нескольких слов, которые связаны по смыслу. Вместе они выражают одну законченную мысль, а не просто отдельные названия.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предложения пишется большая буква. Это помогает сразу заметить, где начинается новая мысль, даже если текст длинный.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ставится точка, вопросительный знак или восклицательный знак. По ним сразу видно, как предложение звучит и что оно сообщает.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предложение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Повествовательное и вопросительное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Повествовательное предложение просто сообщает мысль: У нас урок. Вопросительное предложение спрашивает и ждёт ответа: Ты сделал задание?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Восклицательное предложение передаёт сильное чувство, удивление или радость: Как красиво! Оно звучит особенно ярко и даже немножко торжественно.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предложений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предложения всегда есть начало и конец. Эти границы помогают понять, где мысль начинается, а где уже завершилась и отдыхает.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предложении связаны между собой. Если они просто стоят рядом, но не выражают законченную мысль, перед нами ещё не предложение.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можно прочитать и сразу понять, о чём говорится. Это как маленький смысловой домик: у него есть вход, стены и крыша.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предложения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большую букву. Она подсказывает, что здесь начинается новая мысль, а не просто случайный набор слов.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Середина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связаны ли слова по смыслу. Если они помогают друг другу, перед нами, скорее всего, предложение.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Конец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знак в конце: точку, вопросительный или восклицательный знак. Он показывает, что мысль закончилась.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предложение в записи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темы к тексту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выбираем одну тему, затем подбираем несколько связанных предложений, и вместе они образуют связный текст.
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состоит из нескольких предложений, которые связаны общей темой и помогают друг другу передавать одну понятную мысль.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текст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текста есть начало, середина и конец. Благодаря этому он звучит как завершённый рассказ, а не как случайный набор фраз.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может сообщать о событии, описывать предмет или объяснять причину. Каждый вид текста отвечает своей важной задаче.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главное хотел сказать автор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— это самое важное сообщение автора. Она помогает понять, чему учит текст, что в нём особенно важно и почему его стоит прочитать до конца.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о ком или о чём рассказывает текст. Например, речь может идти о котёнке, о школе или о прогулке. Это как название дороги, по которой мы идём.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основная мысль текста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Текст-повествование рассказывает о событиях по порядку: что было сначала, что произошло потом и чем всё закончилось. Он похож на маленькое приключение.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Текст-описание помогает увидеть предмет, человека или животное. В нём много признаков: цвет, размер, характер, настроение. Читать такой текст очень интересно.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Текст-рассуждение объясняет, почему что-то происходит или почему так бывает. В нём часто встречаются слова потому что, поэтому и значит.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текстов встречаются в сказках, рассказах и учебных заданиях. Умение узнавать их делает чтение внимательнее, а ответы — точнее.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тексты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Проверь: это текст?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есть ли тема, несколько связанных предложений и завершённая мысль. Если чего-то не хватает, перед нами не текст.
</a:t>
            </a:r>
            <a:endParaRPr lang="en-US" sz="11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порядок слов тоже мешает понять смысл. Из-за этого появляются смешные ошибки, которых легко избежать, если читать внимательно и проверять себя.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предложения в тексте не объединены одной темой, они распадаются на отдельные кусочки. Тогда рассказ уже не держится вместе, как мячик без воздуха.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стоят только слова без связи, мысль не складывается. Такое сочетание нельзя назвать предложением, потому что оно ничего не сообщает ясно.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начале предложения нет заглавной буквы, а в конце пропущен знак, запись выглядит неаккуратно. Читать её становится труднее, даже если смысл понятен.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ломают смысл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меняют смысл, если поставить их по-другому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 кем гонится?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кот и мышь. Если сказать: «Кот ловит мышь», всё понятно сразу. А если переставить слова и сказать наоборот, получится смешная небылица. Порядок слов помогает не перепутать, кто действует, а кто убегает.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Непослушный мяч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кидает мяч, а пёс его приносит. Стоит поменять слова местами, и уже кажется, будто мяч сам бегает по двору. Так одно маленькое переставление меняет весь смысл, словно фокус с шляпой.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рисует, а кто смотрит?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рисует домик, а кот сидит рядом и наблюдает. Если сказать иначе, можно случайно объявить кота художником. Поэтому в предложении слова должны стоять так, чтобы мысль была точной и не превращалась в шутку.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один предмет, признак или действие. Оно похоже на отдельный кирпичик, из которого потом можно построить что-то большее.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сообщает одну законченную мысль. В нём слова работают вместе, поэтому мы понимаем, кто что делает и о чём говорится.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объединяет несколько предложений одной темой и основной мыслью. Он звучит как целый рассказ, а не как отдельные кусочки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слово, предложение и текст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87" y="3341593"/>
            <a:ext cx="169838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запоминания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маленький кирпичик речи. Оно называет предмет, признак или действие и помогает собрать более крупную и понятную мысль.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несколько предложений, связанных между собой. Они говорят об одной теме и вместе делают речь ясной, аккуратной и красивой.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законченная мысль. В нём слова стоят по смыслу, а в начале и в конце есть специальные знаки, которые помогают читать правильно.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 называем предмет, признак или действие. Потом соединяем слова в предложение. А затем собираем предложения в текст, чтобы мысль звучала ясно, точно и интересно.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тексту — шаг за шагом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2026-05-21T20:41:18Z</dcterms:created>
  <dcterms:modified xsi:type="dcterms:W3CDTF">2026-05-21T20:41:18Z</dcterms:modified>
</cp:coreProperties>
</file>