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правды, труда и человеческого достоинства.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писатель, который рассказал о силе человека
</a:t>
            </a:r>
            <a:endParaRPr lang="en-US" sz="269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время перемен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мире, где росли города, усиливались конфликты и особенно заметной становилась жизнь простых людей.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будущий писатель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Пешков родился в Нижнем Новгороде и с детства видел разные стороны городской жизни. Эти впечатления позже помогли ему точно описывать людей и быт.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родителей он воспитывался у деда Василия Каширина. Тяжёлая семейная обстановка рано научила его наблюдать за характером людей и их отношениями.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юных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Подростком Горький рано пошёл работать: был мальчиком на пароходе, учеником в пекарне, служил у иконописца. Этот опыт дал ему знание настоящей трудовой жизни.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книг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стало материалом для автобиографических произведений и рассказов о людях труда. Поэтому его тексты звучат правдиво и убедительно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писателя и смысл псевдонима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Горький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Горький запоминается как высокий, серьёзный человек с густыми усами и внимательным взглядом. Его образ производит впечатление собранности и внутренней силы.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выбрал это имя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«Максим Горький» появился в 1892 году. Он подчёркивал желание автора говорить о горькой правде жизни честно, без украшений и красивых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правда стала главной темой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о босяках, рабочих, странниках и бездомных людях. Его интересовало не только их положение, но и то, как они сохраняют характер и чувство собственного достоинства.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человек часто оказывается перед выбором: смириться или сопротивляться унижению. Поэтому герои Горького запоминаются как сильные, спорящие и внутренне несломленные личности.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скрывал суровые стороны жизни. Он показывал её честно, и именно эта прямота делает его тексты особенно эмоциональными и убедительными для читателя.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жизненный путь Горького связан с его книгами и пьесами.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детства, труда и странствий напрямую отражён в темах его произведений.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Горьком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20462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55404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9888" y="1443225"/>
            <a:ext cx="146025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сделали Горького известным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«Макар Чудра»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ранний рассказ привлёк внимание яркими героями и романтическим образом свободы. В нём уже заметен интерес Горького к сильным и независимым людям.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«Челкаш»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важны бедность, воля и нравственный выбор. Горький показывает, что даже в тяжёлой жизни человек остаётся личностью со своим внутренним миром.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«Старуха Изергиль»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писатель соединяет легенду, яркий характер и размышление о цене личной гордости. Произведение помогает увидеть его любовь к необычным и запоминающимся образам.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Максим Горький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помогали Горькому по-разному говорить о человеке: через сюжет, диалог, воспоминание и общественное размышление.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особенно заметны рассказы, пьесы и автобиографическая проза; именно они лучше всего раскрывают его главные темы.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М. Горького, обобщение по основным жанрам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«человека на дне» в произведениях Горького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показывает людей, у которых почти нет денег, дома и уверенности в будущем. Это ночлежники, бродяги, бедняки и рабочие, оказавшиеся на обочине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писатель не сводит их только к бедности. Каждый герой имеет прошлое, привычки, мечты и свой взгляд на мир, поэтому остаётся живым и сложным персонажем.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 в обездоленном человеке личность. Для Горького важно не положение героя, а то, как он сохраняет внутреннее достоинство и надежду.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 «На дне»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и столкновение взглядов героев.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 и тема пробуждения сознания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окраина как начало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серых улицах рабочей слободы жизнь идет по тяжелому распорядку: гудят фабричные трубы, люди спешат на смену, а дома кажутся тесными и усталыми. Именно в такой среде начинается путь Пелагеи Ниловны, которая сначала боится всего нового, а потом учится понимать окружающих.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любовь, которая становится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Ниловна думает только о сыне и пытается защитить его от опасности. Но постепенно любовь к нему превращается в сочувствие ко многим людям вокруг. Через встречи, разговоры и тревожные события героиня начинает видеть, что достоинство можно отстаивать даже в трудное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личность в автобиографической трилогии Горького
</a:t>
            </a:r>
            <a:endParaRPr lang="en-US" sz="2106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ранние годы в доме деда, где рядом существуют строгость, страх и редкие минуты тепла. Ребенок рано узнает, как трудно жить среди семейных ссор и бедности.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людях»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уходит из дома и начинает работать у разных хозяев. Он сталкивается с тяжелым трудом, несправедливостью и множеством людей, от которых учится наблюдательности и выносливости.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«Мои университеты»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обычной учебы герой проходит школу самообразования: читает книги, спорит, размышляет и ищет свой путь. Именно этот опыт помогает ему стать писателем.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Горького, которые чаще изучаются в школе
</a:t>
            </a:r>
            <a:endParaRPr lang="en-US" sz="2313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по которым легче всего увидеть основные темы писателя и особенности его героев.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изучают тексты, где особенно заметны личная свобода, трудная жизнь и нравственный выбор. Они лучше всего показывают главные идеи Горького.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литературе; произведения М. Горького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встречаются у героев Горького
</a:t>
            </a:r>
            <a:endParaRPr lang="en-US" sz="2308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персонажи редко бывают одинаковыми: один герой мечтает, другой спорит, третий молча сопротивляется обстоятельствам.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писатель подчеркивает свободу, гордость и внутреннюю силу. Даже слабые на вид герои у него нередко способны к протесту.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М. Горького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театр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Горького строятся на живом разговоре, поэтому на сцене особенно ярко слышны споры о правде, надежде и человеческом достоинстве. Театр помогал писателю показать характеры без долгих описаний.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пьесой стала «На дне». В ней тесное пространство ночлежки превращается в место, где сталкиваются разные взгляды на жизнь, а каждый персонаж раскрывается через слова и поступки.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показал, что театр может говорить не только о частной судьбе, но и о больших вопросах общества. Именно поэтому его пьесы до сих пор ставят и обсуждают.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общественная жизнь эпохи революций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следил за событиями революции и участвовал в общественной жизни. Его тексты этого времени отражают надежды на перемены и острые споры о будущем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писатель вернулся на родину. Его приезд стал заметным событием культурной жизни и показал, что он по-прежнему важен для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тяжелых политических событий Горький жил за границей. Этот период дал ему возможность продолжать работу, но связь с российской жизнью он не терял.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трети XX века судьба Горького была тесно связана с историей России. Он продолжал писать, выступать и наблюдать за меняющейся эпохой.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 жизни и творчестве писателя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 на Волге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был для Горького не только местом рождения, но и первым большим миром, который он запомнил на всю жизнь. Здесь он видел шумные улицы, речные пристани, купеческие дома и бедные кварталы, где трудная жизнь была частью повседневности.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Впечатления, которые стали литературой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родного города позже вошли в автобиографические книги и ранние рассказы. В них чувствуется память о людях, с которыми писатель встречался в детстве и юности: работниках, торговцах, ремесленниках и простых горожанах.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Максима Горького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объединяют ранние рассказы, пьесы и автобиографические книги писателя.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у Горького остаются социальная несправедливость и поиск человеческого достоинства. Через них он показывает характер времени и силу личности.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Горького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Горького для русской литературы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расширил реалистическую прозу, показав жизнь рабочих, бедняков и бродяг без украшений. Его герои заставили читателей по-новому взглянуть на судьбу простого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драматургии он добился особой силы благодаря живому диалогу и напряженным столкновениям характеров. Пьеса «На дне» стала важной вехой русского театра XX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книги Горького помогли создать яркий рассказ о взрослении и самообразовании. Они ценны и как литература, и как свидетельство о жизни России конца XIX 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до сих пор читают, потому что в них есть не только историческая правда, но и важный вопрос: как сохранить достоинство, когда жизнь становится особенно трудной.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главный итог изучения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показал, что даже в тяжелой жизни человек может сохранить честь, искать правду и сопротивляться унижению. Поэтому его книги помогают понять и литературу, и саму историю России.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2026-05-23T00:44:57Z</dcterms:created>
  <dcterms:modified xsi:type="dcterms:W3CDTF">2026-05-23T00:44:57Z</dcterms:modified>
</cp:coreProperties>
</file>