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и эволюция многоклеточных животных: ключевые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особенности развития многоклеточных форм жизни и их классификация.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появления первых многоклеточных животных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животные сформировались свыше 600 миллионов лет назад, эволюционируя из одноклеточных организмов. Кембрийский взрыв приблизительно 541 миллион лет назад привел к стремительному росту разнообразия видов с различными телесными формами.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размеров и сложности тела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животные могут быть намного крупнее одноклеточных, что позволяет им занимать новые экологические ниши и улучшать выживание. Такая сложность обеспечивает наличие специализированных структур и органов.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функций благодаря клеточной специализации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 многоклеточных организуются в ткани с разными задачами: например, нервная ткань передает сигналы, а мышечная обеспечивает движение. Это повышает эффективность жизненных процессов.
</a:t>
            </a:r>
            <a:endParaRPr lang="en-US" sz="1002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сложной организации в природе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состоят из сложных тканей и имеют нервную сеть, кораллы формируют устойчивые колонии, защищающие от повреждений и обеспечивающие выживание целых сообществ.
</a:t>
            </a:r>
            <a:endParaRPr lang="en-US" sz="1002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многоклеточность стала выгодной стратегией?
</a:t>
            </a:r>
            <a:endParaRPr lang="en-US" sz="25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тканей у животных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покрывает поверхность тела и внутренние полости, защищая организм и регулируя обмен веществ.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образует опорные и защитные структуры, связывая разные части тела и обеспечивая их поддержку.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отвечает за движение тела и внутренних органов, сокращаясь и расслабляясь под контролем нервной системы.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передает сигналы между органами, обеспечивая координацию и реакцию на внешние и внутренние раздражители.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скачок разнообразия произошел в палеозое, когда появились новые филогенетические линии.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многоклеточных животных возрастало благодаря адаптациям и освоению новых сред обитания.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видов многоклеточных животных с течением времени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данные, 2023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признаки многоклеточных животных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клетки формируют ткани и органы с определёнными функциями, позволяя организму выполнять сложные задачи и жить дольше.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многоклеточных размножаются половым способом, обеспечивая генетическое разнообразие, а регенерация способствует восстановлению поврежденных участков тела.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660" y="1355790"/>
            <a:ext cx="1990831" cy="218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9809" y="1355790"/>
            <a:ext cx="1990831" cy="2189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91748" y="1355790"/>
            <a:ext cx="1990831" cy="2189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74982" y="1355790"/>
            <a:ext cx="1990831" cy="2189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многоклеточных животных: основные типы
</a:t>
            </a:r>
            <a:endParaRPr lang="en-US" sz="2525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22000" y="3616201"/>
            <a:ext cx="19923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— самые простые животные
</a:t>
            </a:r>
            <a:pPr algn="ctr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имеют пористое тело и не образуют тканей, питание происходит за счёт фильтрации воды. Они играют важную экологическую роль в водных экосистемах.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2508915" y="3616201"/>
            <a:ext cx="19923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8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с радиальной симметрией
</a:t>
            </a:r>
            <a:pPr algn="ctr" indent="0" marL="0">
              <a:lnSpc>
                <a:spcPct val="90000"/>
              </a:lnSpc>
              <a:buNone/>
            </a:pPr>
            <a:r>
              <a:rPr lang="en-US" sz="36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Кишечнополостные, такие как медузы и кораллы, имеют два слоя клеток и простую нервную сеть, что позволяет им координировать движения и защищаться.
</a:t>
            </a:r>
            <a:endParaRPr lang="en-US" sz="886" dirty="0"/>
          </a:p>
        </p:txBody>
      </p:sp>
      <p:sp>
        <p:nvSpPr>
          <p:cNvPr id="13" name="Text 4"/>
          <p:cNvSpPr txBox="1"/>
          <p:nvPr/>
        </p:nvSpPr>
        <p:spPr>
          <a:xfrm>
            <a:off x="4590850" y="3616201"/>
            <a:ext cx="19923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9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разнообразных форм
</a:t>
            </a:r>
            <a:pPr algn="ctr" indent="0" marL="0">
              <a:lnSpc>
                <a:spcPct val="90000"/>
              </a:lnSpc>
              <a:buNone/>
            </a:pPr>
            <a:r>
              <a:rPr lang="en-US" sz="41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Плоские, круглые и кольчатые черви отличаются строением тела, наличием или отсутствием полостей и специализированных систем, что отражает их адаптацию к среде.
</a:t>
            </a:r>
            <a:endParaRPr lang="en-US" sz="998" dirty="0"/>
          </a:p>
        </p:txBody>
      </p:sp>
      <p:sp>
        <p:nvSpPr>
          <p:cNvPr id="14" name="Text 5"/>
          <p:cNvSpPr txBox="1"/>
          <p:nvPr/>
        </p:nvSpPr>
        <p:spPr>
          <a:xfrm>
            <a:off x="6674082" y="3616201"/>
            <a:ext cx="19923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0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— сложная группа животных
</a:t>
            </a:r>
            <a:pPr algn="ctr" indent="0" marL="0">
              <a:lnSpc>
                <a:spcPct val="90000"/>
              </a:lnSpc>
              <a:buNone/>
            </a:pPr>
            <a:r>
              <a:rPr lang="en-US" sz="41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характеризуются наличием позвоночника и сложных органов, что обеспечивает высокую мобильность и разнообразие видов.
</a:t>
            </a:r>
            <a:endParaRPr lang="en-US" sz="100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не имеют настоящих тканей, их тело состоит из специализированных клеток, выполняющих функции фильтрации и движения воды.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питания — фильтрация воды через многочисленные поры, где задерживаются микрочастицы пищи и кислород.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обитают в пресных и морских водах, выполняя важную роль очистителей экосистем и служа средой для микроорганизмов.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— простейшие многоклеточные животные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Кишечнополостные: разнообразие и строение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обладают радиальной симметрией и двумя слоями клеток — наружным и внутренним, что обеспечивает гибкость и эффективное питание.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создают рифы, обеспечивая среду обитания для множества морских видов и участвуя в формировании морских экосистем.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Плоские, круглые и кольчатые черви: сравнительная характеристика
</a:t>
            </a:r>
            <a:endParaRPr lang="en-US" sz="2206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имеют плоское тело и двустороннюю симметрию, при этом у них отсутствует полость тела, что ограничивает их размер и сложность.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обладают первичной полостью тела, которая служит гидростатическим скелетом, поддерживающим форму и помогая в передвижении.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отличаются сегментированным телом и развитой мышечной системой, что обеспечивает эффективное движение и гибкость.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типа червей различаются по способам питания и средам обитания, от паразитических форм до свободноживущих видов в почве и воде.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моллюсков в природе
</a:t>
            </a:r>
            <a:pPr algn="l" indent="0" marL="0">
              <a:lnSpc>
                <a:spcPct val="90000"/>
              </a:lnSpc>
              <a:buNone/>
            </a:pPr>
            <a:r>
              <a:rPr lang="en-US" sz="46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включают улиток, двустворчатых и головоногих. Они обитают в воде и на суше, занимая различные экологические ниши и играя важную роль в пищевых цепях.
</a:t>
            </a:r>
            <a:endParaRPr lang="en-US" sz="1117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и функции мантии
</a:t>
            </a:r>
            <a:pPr algn="l" indent="0" marL="0">
              <a:lnSpc>
                <a:spcPct val="90000"/>
              </a:lnSpc>
              <a:buNone/>
            </a:pPr>
            <a:r>
              <a:rPr lang="en-US" sz="43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моллюсков выделяет раковину, защищающую организм. Она также участвует в дыхании и выделении, что обеспечивает приспособленность к среде обитания.
</a:t>
            </a:r>
            <a:endParaRPr lang="en-US" sz="1050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— мастера быстрых движений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Кальмары и осьминоги обладают сложной нервной системой и глазами, схожими по устройству с человеческими. Их высокая подвижность помогает выживать в океанской среде.
</a:t>
            </a:r>
            <a:endParaRPr lang="en-US" sz="1002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и их эволюционное значение
</a:t>
            </a:r>
            <a:endParaRPr lang="en-US" sz="2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строение членистоногих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имеют защитный хитиновый покров и членистые конечности, обеспечивающие ловкость движений. Сложные глаза позволяют им эффективно ощущать окружающий мир.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и разнообразие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живут в воде, на суше и в воздухе. Пауки плетут сети, раки обитают в воде, а насекомые освоили почти все возможные среды обитания.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— самые многочисленные животные планеты
</a:t>
            </a:r>
            <a:endParaRPr lang="en-US" sz="22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8713" y="2043977"/>
            <a:ext cx="3800025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многоклеточных животных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признаки пяти типов животных, включая строение тела, способы питания, обитание и размножение.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насекомых обладает уникальными адаптациями, которые обеспечивают выживание в своей среде обитания и функциональную специализацию.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по зоологии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позвоночных животных
</a:t>
            </a:r>
            <a:endParaRPr lang="en-US" sz="2590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Первоначальные позвоночные возникли в морях около 500 миллионов лет назад. Развитие хорды и внутреннего скелета дало основу для поддержания тела и движения.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Сегментированная мускулатура позволила разнообразить способы передвижения. Эти нововведения стали ключом для дальнейшего выхода на сушу и освоения новых сред.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2513" y="2008292"/>
            <a:ext cx="2608001" cy="7958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рыб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500 миллионов лет назад в морской среде появились первые позвоночные — рыбы с хордой и простым скелетом.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52513" y="3046359"/>
            <a:ext cx="2608001" cy="7958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амфибий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амфибии освоили пресноводные и наземные среды, появилось развитие легких и конечностей для жизни на суше.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71682" y="2008292"/>
            <a:ext cx="2608001" cy="7958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птиц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приобрели перья и облегчённый скелет, что позволило активно осваивать воздушное пространство.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71682" y="3046359"/>
            <a:ext cx="2608001" cy="7958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рептилий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обзавелись чешуей и способностью к внутреннему оплодотворению, расширив ареалы обитания на суше.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576310" y="2333171"/>
            <a:ext cx="2120288" cy="1078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млекопитающих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развили мех, высокую нервную систему и заботу о потомстве, что повысило их шансы на выживание.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позвоночных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эволюционных успехов: птицы и млекопитающие
</a:t>
            </a:r>
            <a:endParaRPr lang="en-US" sz="2432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искусство полёта и адаптации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имеют лёгкий скелет и разветвлённую дыхательную систему с воздушными мешками, что облегчает полёт. Перья помогают сохранять тепло и маневрировать в воздухе.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Млекопитающие: забота о потомстве и интеллект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шерсти защитило тело от холода, а живорождение и уход за детёнышами обеспечивают их выживаемость. Высокоразвитый мозг способствует сложному поведению.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Вода: Дельфины обладают обтекаемым телом и мощным хвостовым плавником для быстрого плавания.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Земля: Кроты используют сильные передние конечности для рытья нор и ориентации под землёй.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Воздух: Птицы имеют крылья и лёгкий скелет, что облегчает полёт и экономит энергию.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разным средам обитания
</a:t>
            </a:r>
            <a:endParaRPr lang="en-US" sz="25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механизмы эволюции многоклеточных животных
</a:t>
            </a:r>
            <a:endParaRPr lang="en-US" sz="2312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вводят новые варианты генов, способствуя изменчивости признаков.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смешивает генетический материал, что увеличивает разнообразие потомков.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отбирает полезные черты, адаптирующие животных к среде.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Гены-регуляторы, такие как гены Hox, управляют формированием органов и частей тела.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многообразие: угрозы и охрана животных
</a:t>
            </a:r>
            <a:endParaRPr lang="en-US" sz="2883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сокращает популяции животных через разрушение местообитаний и загрязнение.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меняет условия жизни, угрожая выживанию многих видов.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программы направлены на сохранение биоразнообразия и восстановление природных экосистем.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сохранения многообразия многоклеточных животных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животных — результат миллионов лет эволюции. Защита этих форм жизни необходима для поддержания баланса природы и будущего нашей планеты.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2026-05-08T23:08:23Z</dcterms:created>
  <dcterms:modified xsi:type="dcterms:W3CDTF">2026-05-08T23:08:23Z</dcterms:modified>
</cp:coreProperties>
</file>