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Россия и начало парламентаризма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революции 1905 года к парламенту современности: путь представительства.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начала XX века самодержавие и сословные ограничения сдерживали участие общества. После 1945 года в мире усилились права человека, выборность и парламентский контроль, объединённые идеей ответственности власти перед обществом.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революции 1905 года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30050" y="3483950"/>
            <a:ext cx="24660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политическая свобода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30050" y="3987506"/>
            <a:ext cx="2466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почти не допускала общественного участия. Самодержавие сохраняло решающую власть, а представительные институты оставались слабыми, поэтому недовольство не находило законного канала выражения.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30050" y="1777595"/>
            <a:ext cx="3857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вопрос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30050" y="2201772"/>
            <a:ext cx="38574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1905 года крестьянский вопрос оставался нерешённым: значительная часть деревни страдала от малоземелья, долгов и зависимости от общины. Это порождало острое социальное напряжение.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210050" y="3483950"/>
            <a:ext cx="24660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противоречий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210050" y="3987506"/>
            <a:ext cx="2466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 нарастало ощущение несправедливости и закрытости власти. Социальные, экономические и политические противоречия соединились, создав условия для революционного взрыва.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3420050" y="3483950"/>
            <a:ext cx="24660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из-за войны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420050" y="3987506"/>
            <a:ext cx="2466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Русско-японская война выявила просчёты управления и подорвала доверие к государству. Военные неудачи усилили ощущение, что старые механизмы власти не справляются с кризисом.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4818650" y="1777595"/>
            <a:ext cx="3857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положение рабочих
</a:t>
            </a:r>
            <a:endParaRPr lang="en-US" sz="1300" dirty="0"/>
          </a:p>
        </p:txBody>
      </p:sp>
      <p:sp>
        <p:nvSpPr>
          <p:cNvPr id="19" name="Text 11"/>
          <p:cNvSpPr txBox="1"/>
          <p:nvPr/>
        </p:nvSpPr>
        <p:spPr>
          <a:xfrm>
            <a:off x="4818650" y="2201772"/>
            <a:ext cx="38574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фабриках и заводах рабочие сталкивались с длинным рабочим днём, низкой оплатой и слабой защитой труда. Такие условия усиливали протесты и делали конфликт с властью массовым.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протеста к политическим уступкам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общественного протеста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1905 году забастовки рабочих, крестьянские волнения и городские выступления показали, что недовольство охватило разные слои общества и приобрело общероссийский масштаб.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представительства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была вынуждена признать, что без новых форм участия кризис не преодолеть. Именно тогда идея представительства стала политической необходимостью, а не абстрактным требованием.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компромисс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уступки не означали полного отказа от старой модели власти. Новые институты должны были сосуществовать с сильной монархией, что заранее закладывало конфликт.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перемен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17 октября обещал гражданские свободы и созыв Государственной думы. Это стало важным поворотом от исключительного самодержавия к ограниченному конституционному порядку.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власти после 1905 года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власти после Манифеста 17 октября и создания Думы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дума: создание и полномочия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институт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дума стала первым общероссийским представительным органом. Она дала обществу формальный механизм участия в законодательстве, которого ранее в империи не существовало.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полномочия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 рассматривала законопроекты, бюджет и депутатские запросы. Тем не менее правительство оставалось во многом независимым от парламента и несло ответственность прежде всего перед монархом.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публичной политики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Думы заключалось не только в её полномочиях, но и в самом факте публичного обсуждения политики. Для России это был важный шаг к парламентаризму.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выборы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система строилась по сословно-куриальному принципу. Это усиливало влияние имущих слоёв и ограничивало реальное равенство избирателей уже на уровне процедуры.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как избирался в Думу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00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Курии и неравенство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00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Избиратели делились на курии, поэтому представители разных сословий участвовали в выборах неодинаково. Вес голоса зависел от положения человека в обществе, а не только от числа избирателей.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300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Исключённые группы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00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военнослужащие и многие жители окраин империи были ограничены в избирательных правах. Это сужало круг участников и оставляло значительную часть населения без голоса.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8315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правила участия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8315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Рабочие, крестьяне, помещики и горожане голосовали по разным правилам. Такая система делала представительство частичным и усиливала недоверие к справедливости выборов.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8315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вокруг представительства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8315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процедуры превращало выборы в источник политического спора. Вместо единого общенационального представительства возникал конфликт между ожиданиями общества и рамками, заданными властью.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борьба в 1906–1907 годах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либералов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 в I и II Думах добивались правового государства, расширения гражданских свобод и более ответственного правительства. Они стремились преобразовать империю без разрушения её основ.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левых
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Социал-демократы и эсеры требовали более решительных социальных перемен, прежде всего решения земельного вопроса и защиты интересов трудящихся. Их программа была радикальнее и острее.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78559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власти
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силы и бюрократия опасались потери контроля и настаивали на сохранении сильной монархической власти. Для них Дума не должна была подменять самодержавие.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согласия
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программ делало парламент ареной острой борьбы, а не компромисса. Разные представления о будущем страны не позволяли быстро выработать устойчивые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парламентаризм не стал устойчивым сразу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81280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полномочия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1280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Думы получили ограниченные полномочия, поэтому не могли полностью влиять на исполнительную власть. Это делало парламентскую работу зависимой от воли монарха и правительства.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1280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ожидания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1280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и власть по-разному понимали смысл реформ: одни ожидали глубоких перемен, другие стремились сохранить существующий порядок. Из-за этого компромисс быстро распадался.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1455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Прерывистое развитие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01455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Роспуск II Думы в 1907 году показал, что представительные институты ещё не обрели устойчивость. Российский парламентаризм оказался прерванным и зависимым от политического кризиса.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01455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сверху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501455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с недоверием относилась к партиям и к самой идее самостоятельной парламентской политики. Власть рассматривала Думу как инструмент, а не как равноправного партнёра.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период возник первый опыт общероссийского законодательного представительства и публичной политики.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1905–1907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стали первым опытом общероссийского представительства.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материалы по Первой российской революции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Принятая после войны Всеобщая декларация прав человека зафиксировала базовые нормы, без которых невозможно современное представительство и парламентский контроль.
</a:t>
            </a:r>
            <a:endParaRPr lang="en-US" sz="2552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статей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закрепили общий стандарт прав и свобод для государств мира.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Всеобщая декларация прав человека, 1948 год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1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общественные запросы ведут к парламенту
</a:t>
            </a:r>
            <a:endParaRPr lang="en-US" sz="2351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запросы усиливались не только в демократических странах: ими измеряли легитимность власти, качество реформ и доверие общества к институтам.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запросов связаны: без прав, выборов и контроля парламентаризм теряет доверие и общественную поддержку.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крупных волн демократизации выделяют исследователи; каждая из них расширяла участие граждан и усиливала значение парламентов как центров легитимации решений.
</a:t>
            </a:r>
            <a:endParaRPr lang="en-US" sz="2361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волны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демократизации заметно изменили политическую карту мира во второй половине XX века.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Samuel P. Huntington, The Third Wave: Democratization in the Late Twentieth Century, 1991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1989 году в СССР прошли относительно конкурентные выборы народных депутатов, что стало важным шагом от партийного контроля к публичной политике и обсуждению альтернатив.
</a:t>
            </a:r>
            <a:endParaRPr lang="en-US" sz="2389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год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подчеркнули запрос общества на открытость и представительство.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СССР: выборы народных депутатов СССР, 1989 год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1993 года закрепила разделение властей, выборность органов и правовые процедуры, на которых строится российский парламентаризм после распада СССР.
</a:t>
            </a:r>
            <a:endParaRPr lang="en-US" sz="2552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 год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правовой основой новой политической системы России.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Федерации, 1993 год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современный парламент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и мандат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получает мандат от граждан через выборы, поэтому его легитимность основана на представительстве. Состав палат отражает политический выбор общества и изменяется по итогам голосования.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Публичность решений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Фракции, слушания и открытые заседания делают политический процесс публичным. Благодаря этому решения обсуждаются до принятия, а граждане могут следить за аргументами сторон.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контроль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и контроль позволяют парламенту влиять на исполнительную власть не только через дебаты, но и через утверждение расходов, отчеты правительства и парламентские запросы.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законами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Комитеты и комиссии превращают общую повестку в конкретные решения. Здесь проекты законов изучают по существу, вносят поправки и сопоставляют интересы разных групп 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1906–1907 и сегодня: сравнение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Российской империи; Конституция РФ; обзор современных парламентских практик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изменилась сама логика представительства: от ограниченного и конфликтного опыта начала XX века к более устойчивым демократическим процедурам.
</a:t>
            </a:r>
            <a:endParaRPr lang="en-US" sz="1242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сдвиг — не только в объеме прав, но и в регулярности процедур, которые делают участие граждан более предсказуемым.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Парламентаризм в начале XXI века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63350" y="1693075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публичность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ускорили реакцию общества на решения власти. Депутаты вынуждены учитывать общественное мнение не только на выборах, но и между ними, в режиме постоянного информационного давления.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5502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экспертов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Экспертиза стала обязательной частью законотворчества: сложные темы обсуждают юристы, экономисты и специалисты отраслей. Это повышает качество решений и снижает риск популистских шагов.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7727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общества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все чаще работает под наблюдением медиа и гражданских инициатив. Прозрачность усиливает ответственность, но одновременно делает политический процесс более быстрым и конфликтным.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опыт в мировом контексте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851050" y="1574332"/>
            <a:ext cx="43641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старт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51050" y="1934582"/>
            <a:ext cx="43641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опыт 1905–1907 годов показал, что даже ограниченное представительство меняет язык политики: появляются выборы, фракции, публичные дебаты и ожидание законной процедуры.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11950" y="2647116"/>
            <a:ext cx="43641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урок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1950" y="3007366"/>
            <a:ext cx="43641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история XX века доказала, что устойчивый парламент возникает там, где признаются права граждан, конкуренция партий и подотчетность власти перед обществом.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851050" y="3719900"/>
            <a:ext cx="43641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51050" y="4080150"/>
            <a:ext cx="43641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линии показывают общий исторический вывод: парламент нужен не как формальность, а как механизм согласования интересов и снижения политического напряжения.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парламент необходим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представительство возникает там, где общество требует участия, а власть вынуждена учитывать разные интересы. Парламент важен потому, что переводит конфликт в процедуру и делает компромисс возможным.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2026-07-26T11:07:33Z</dcterms:created>
  <dcterms:modified xsi:type="dcterms:W3CDTF">2026-07-26T11:07:33Z</dcterms:modified>
</cp:coreProperties>
</file>