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Пушкин. «Зимнее утро»: свет, мороз и радость жизни
</a:t>
            </a:r>
            <a:endParaRPr lang="en-US" sz="3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утро меняет всё после вчерашней бури: природа, любовь и домашнее тепло.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когда создано «Зимнее утро»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Пушкин создал в селе Михайловском 3 ноября 1829 года. Впервые оно было напечатано в 1830 году. Это зрелая лирика: точные слова, простая речь и умение передать настроение через картины природы.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построение стихотворения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«Зимнее утро» — пейзажно-лирическое стихотворение: в нем есть подробности природы и обращение к близкому человеку. Пушкин не просто описывает снег, он связывает пейзаж с личным чувством.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держится на контрасте: вчера бушевала буря, а сегодня небо ясное и светлое. Такой резкий поворот сразу объясняет смену эмоций и задает движение текста.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части можно представить как три ступени: восторг утром, воспоминание о вчерашней непогоде и, наконец, приглашение выйти навстречу дню — прогуляться и разделить радость.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зимнего утра в стихотворении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видит лирический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утро у Пушкина светлое, чистое и радостное. В тексте ощущается морозный блеск, солнце и голубизна неба, а детали пейзажа словно складываются в цельную картину.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зима кажется живой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показана не страшной, а красивой и «живой». Особенно запоминаются река подо льдом и лес в снежном убранстве — образ подходит для изображения поля, деревьев и яркого солнечного света.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стихотворении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«опоры» появляются по ходу чтения: солнце и снег поднимают настроение, печь поддерживает чувство тепла, дорога зовет вперед.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показывают путь от холода и воспоминания о непогоде к ясности и бодрости: радость рождается из сочетания природы и домашнего уюта.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смысловым частям текста (схема настроения, без внешних измерений).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адресат обращения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живо и уверенно, будто уверен в том, что утро будет радостным. Он сразу передает собственную бодрость и желание разделить ее с собеседником.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обращается к «другу милому» — близкому и любимому человеку. В этой формуле чувствуется доверие, теплая нежность и спокойная забота о другом.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звучит как маленькое приглашение к жизни: пережить красоту природы вместе и не оставаться в стороне от нового дня. Адресат как будто еще наслаждается домашним покоем.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создается эффект близости: герой не читает «урок», а говорит по-домашнему. Любовь и уют становятся частью одного настроения — светлого зимнего утра.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769225"/>
            <a:ext cx="4873500" cy="192789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и их смысл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ключевые детали пейзажа с их «внутренними» значениями в стихотворении — от света и тепла до движения и скрытой силы природы.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стихотворении появляются свет и тепло, «холодные» образы (буря, тревога) отходят назад. Итог — мир, в котором природа и человеческое чувство поддерживают друг друга.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соответствия по тексту и его художественной логике (учебная интерпретация).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72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7848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393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0093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6118" y="1798217"/>
            <a:ext cx="249600" cy="2218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помогают увидеть картину: морозный блеск, светлое утро, ясные детали пейзажа. Благодаря точным прилагательным зимний день становится почти осязаемым.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строит текст на противопоставлениях: «вчера» и «сегодня», буря и утро, холод и солнце. Контраст сразу объясняет, почему настроение резко меняется.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Олицетворения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образы будто оживают и ведут вперед: природа не просто описана, она помогает почувствовать движение дня. Отсюда возникает бодрость и желание идти на улицу.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акценты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восклицания усиливают эмоциональные «удары» текста. Из-за этого речь звучит напевно и легче запоминается при чтении вслух.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 образные формулировки делают картину зрительной. Читатель быстро переключается от домашнего покоя к ощущению снежного простора и солнечного света.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 и настроение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переходов от непогоды к радости (по смысловой последовательности текста).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напевность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звучит ровно и музыкально. Четкий ритм и выразительные короткие фразы поддерживают ощущение «песни».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образы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сочетаются с очень точными деталями: свет, снег, морозный блеск. Такие образы легко представить, а значит, легче запомнить.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формула начала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 сразу рисуют зимнее утро — как готовая картинка. Поэтому внимание закрепляется и дальше текст читается с интересом.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настроение стихотворения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текста работают как «музыка погоды»: тишина утра слышится в мягких, плавных сочетаниях; бодрость появляется там, где речь звенит согласными.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усиливаются резкие и звонкие элементы, возрастает ощущение движения; а мягкие звуки поддерживают спокойствие и ясность утреннего пейзажа.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языковых средств текста «Зимнее утро» (условная шкала по наблюдениям над фонетикой).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печь и тепло в зимнем пейзаже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комната как «островок безопасности»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деревенскую комнату: внутри горит печь, воздух кажется чуть влажным от тепла, а за окнами белеет снег. Такой контраст помогает почувствовать, что герою спокойно и уютно, даже когда мороз снаружи сжимает воздух.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из окна и музыка зимней тишины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 стихотворении связывает дом и внешний мир: с одной стороны — луч солнца на снегу, с другой — мягкое тепло внутри. Пока печь держит мир «в равновесии», тишина зимнего утра становится особенно слышной.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 как центр домашней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 здесь не просто предмет быта, а источник устойчивого настроения: от неё идёт чувство защищённости и медленного отдыха. В тепле человек легче радуется и готовится выйти навстречу дороге, не боясь холода.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524026"/>
            <a:ext cx="8625000" cy="147132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Вчерашний вечер и сегодняшнее утро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состояний показывает, как после непогоды и тревоги приходит ясность и внутреннее спокойствие, а природа будто «переучивает» настроение на новый лад.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«вчера—сегодня» работает как психологический поворот: смена внешних условий запускает смену чувств — от напряжения к тихому счастью.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мотивам и образам стихотворения «Зимнее утро» (текстовый анализ).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«Зимнем утре» значимы три опоры зимнего пейзажа: солнце, снег и дорога; они превращают мороз в радость и делают картину праздничной.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Композиционный и образный разбор стихотворения «Зимнее утро»: опорные мотивы (свет—снег—движение).
</a:t>
            </a:r>
            <a:endParaRPr lang="en-US" sz="628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праздничного зимнего образа усиливается, когда в тексте сходятся свет, чистота и движение.
</a:t>
            </a:r>
            <a:endParaRPr lang="en-US" sz="23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«друг милый» и чувство близости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«друг милый» звучит как тёплый разговор без официальности: герой не декламирует, а делится радостью. Поэтому текст читается как личное письмо, обращённое к одному человеку.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передаёт доверие и заботу: герой хочет, чтобы адресат ощутил утро так же, как он сам. В его речи слышно спокойное внимание и желание разделить настроение.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этой близости стихотворение становится не только пейзажем, но и историей «вдвоём»: природа словно помогает людям встретиться мысленно и подготовиться к совместной прогулке.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стихотворения: дом, окно, природа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дом задаёт ощущение покоя, окно «переводит» взгляд наружу, а природа включает движение и простор, создавая общий тон радостного ожидания.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внимание переключается от тепла к свету и дальше к дороге, меняется и эмоциональный ритм: от спокойствия — к бодрости.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Текстовый разбор «Зимнего утра»: распределение смыслового фокуса по трём пространствам (условная шкала).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живописью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много «видимых» деталей: блеск снега, голубизна неба, солнечный свет на белом поле. Благодаря этому сцена легко складывается в воображении, как на полотне художника.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цвет работают как в картине: ясность утра подчёркивается контрастом с тем, что было вчера. Так текст показывает не просто холод, а освещённость и прозрачность зимнего мира.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композиционный «фон» — лес, дом, река подо льдом. Эти элементы задают глубину: читатель словно проходит взглядом по кадру от ближайшего тепла к дальнему горизонту.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стихотворение сближается с живописью по точности и яркости изображения: зрение становится главным чувством, а эмоции следуют за тем, что «видно» и ощущается.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читателя от холода к радости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последовательности мотивов в тексте «Зимнее утро».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56" y="3057275"/>
            <a:ext cx="231188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5906" y="3057275"/>
            <a:ext cx="231188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вместо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зимнего утра делает человека бодрее: вместе с солнцем приходит ясность, а настроение меняется от настороженности к уверенной радости.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печи и уют комнаты показывают, что радость начинается с внутреннего спокойствия. Дом защищает, чтобы человек мог смело смотреть в окно и дальше идти.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Чувства, которые делят двое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Пушкина не холодный: он становится поводом для близости. Герой приглашает адресата разделить утро, и это согревает душу.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навстречу дню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появляется желание выйти на дорогу: природа подталкивает к действию. Благодаря этому стихотворение оставляет ощущение счастливого будущего.
</a:t>
            </a:r>
            <a:endParaRPr lang="en-US" sz="11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«Зимнее утро» по-прежнему хочется перечитывать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запоминается ясным сюжетом, живыми зимними картинами и тёплым чувством радости. В нём встречаются пейзаж, любовь, уют дома и движение вперёд, понятные школьникам.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2026-05-13T03:43:16Z</dcterms:created>
  <dcterms:modified xsi:type="dcterms:W3CDTF">2026-05-13T03:43:16Z</dcterms:modified>
</cp:coreProperties>
</file>