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основы астрономии: ключевые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наблюдений, инструментов и звёздных карт — основа астрономии сегодня.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зародилась в древнейших цивилизациях, служила для расчёта времени и ориентирования. Сегодня это интегративная наука, объединяющая физику, математику и технологии, исследующая происхождение и развитие Вселенной.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астрономии и её современное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состоит из множества компонентов: галактик, звёзд, планет, а также загадочных объектов, таких как чёрные дыры и тёмная материя.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размеры Вселенной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наблюдаемой Вселенной приближённо равен 93 миллиардам световых лет, что подчёркивает её необъятность и масштабы.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галактик, согласно данным космического телескопа Хаббл, превышает 100 миллиардов, а количество звёзд в них исчисляется триллионами.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Незримая на глаз тёмная энергия оказывает значительное влияние на ускоренное расширение Вселенной, воздействуя на её динамику.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Созвездия: навигация и классификация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 утвердил 88 созвездий, которые образуют карты ночного неба. Они используются для точной ориентации и классификации небесных объектов.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 официальных созвездий
</a:t>
            </a:r>
            <a:endParaRPr lang="en-US" sz="158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и Южный Крест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Северном полушарии Полярная звезда служит постоянным ориентиром, а в Южном — одну из главных ролей играет созвездие Южный Крест, помогая определять стороны света.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созвездия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Медведица известна как «Указатель», Орион легко распознаётся своим поясом, а Лев — символ весеннего неба. Эти фигуры облегчают наблюдения и навигацию.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Рефракторы применяют линзы для фокусировки света, обеспечивают чёткое изображение, но большие линзы тяжёлые и дорогостоящие в изготовлении.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телескопов и особенности конструкции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Рефлекторы используют зеркала, что позволяет создавать более крупные и доступные приборы, хотя требуется периодическая настройка оптики.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Катадиоптрические телескопы сочетают оптические преимущества линз и зеркал, обладают компактностью и универсальностью для визуальных наблюдений и астрофотографии.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Луны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позволяет рассмотреть фазы Луны, лунные моря и горные цепи с хорошим уровнем детализации, что подходит для начальных наблюдений.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Планеты, такие как Юпитер и Сатурн, лучше всего наблюдать при увеличении от 60x, открывая детали атмосферных полос и колец в периоды противостояния.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планет и Луны: подходы и инструменты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Звёздная величина отражает не только расстояние, но и отражательные свойства поверхности и атмосферы планет, влияя на их видимость с Земли.
</a:t>
            </a:r>
            <a:endParaRPr lang="en-US" sz="1131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Hubble Space Telescope,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является самой яркой планетой, за ней следуют Юпитер и Марс; яркость меняется в зависимости от орбитальных позиций.
</a:t>
            </a:r>
            <a:endParaRPr lang="en-US" sz="124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яркости планет Солнечной системы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и солнечные затмения: механика и безопасность наблюдений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затмения легко наблюдать невооружённым глазом в России, не требуя специальных средств, поскольку Луна находится в тени Земли и не опасна для зрения.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лунных затмений
</a:t>
            </a:r>
            <a:endParaRPr lang="en-US" sz="1427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солнечных затмениях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наблюдения солнечных затмений необходимо использовать сертифицированные светофильтры, например, Baader AstroSolar, чтобы защитить глаза от вредного излучения.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затмения для России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ожидаются полутеневое лунное затмение 18 сентября 2024 года и частное солнечное затмение 29 марта 2025 года, что предоставляет отличные наблюдательные возможности.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к астрономическим наблюдениям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успешного ночного наблюдения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744" y="3300975"/>
            <a:ext cx="14137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для астронома-любителя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карты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быстро определить расположение звёзд и планет по дате и времени, облегчая поиск объектов в небе.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планетарии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программы, такие как Stellarium или SkySafari, моделируют небо и показывают видимость объектов в любых условиях.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приложения для смартфонов позволяют легко ориентироваться и планировать наблюдения даже в полевых условиях.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ресурсы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Онлайн-форумы и базы данных помогают обмениваться опытом и находить дополнительную информацию по астрономическим объектам.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съёмки звёздного неба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качественной астрофотографии необходим зеркальный фотоаппарат или смартфон с возможностью длительной выдержки, а также устойчивый штатив для исключения смазывания. Экспозиция в 20–30 секунд позволяет запечатлеть звёздные следы на ночном небе.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съёмки через телескоп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фотографировании через телескоп применяются специальные адаптеры, которые соединяют оптику и камеру, обеспечивая чёткое изображение планет и глубокого космоса. Примером служат снимки Луны, звёздных скоплений и Млечного Пути.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астрофотографии: техника и объекты съёмки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7762"/>
            <a:ext cx="4365000" cy="18551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любительских телескопов,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параметры трёх типов телескопов: рефрактора, рефлектора и катадиоптрического. Они различаются по диаметру объектива, фокусному расстоянию и ценовой категории.
</a:t>
            </a:r>
            <a:endParaRPr lang="en-US" sz="1063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Катадиоптрический телескоп обеспечивает лучшее качество изображения, рефлектор оптимален по цене и размеру, а рефрактор отличается простотой в эксплуатации.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любительских телескопов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чётких наблюдений необходимо ясное небо и влажность воздуха не выше 70%. Избыточная влажность снижает прозрачность атмосферы и качество изображения.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 сезонные условия для астрономических наблюдений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атмосферная турбулентность наблюдается в предрассветные часы, что позволяет получить стабильно чёткие изображения объектов ночного неба.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средней полосе России оптимальное время для наблюдений — период с октября по февраль, когда ночи долгие и небо наиболее прозрачное.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Метеорные потоки: периоды максимума и лучшие условия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12-13 августа жители северного полушария могут наблюдать до 100 метеоров в час. Активность достигает пика после полуночи, когда падающие звёзды особенно заметны невооружённым глазом.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Персеиды — астрояркое явление августа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Геминиды — морозное сияние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13 по 14 декабря метеорный поток Геминид демонстрирует высокую активность в холодные зимние ночи, создавая незабываемое световое шоу, особенно в отдалении от городского освещения.
</a:t>
            </a:r>
            <a:endParaRPr lang="en-US" sz="1182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для наблюдения метеоров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максимального впечатления следует выбирать удалённые от городов места с минимальным световым загрязнением. Чистое небо и отсутствие луны значительно улучшают видимость метеорных потоков.
</a:t>
            </a:r>
            <a:endParaRPr lang="en-US" sz="11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инструментом является телескоп с набором сменных окуляров и фильтров, обеспечивающих различные увеличения и фильтрацию света при наблюдении.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тренога или штатив важны для фиксации оптики, предотвращая дрожание и повышая чёткость изображения при длительных наблюдениях.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с красным светом защищает ночное зрение, позволяя комфортно работать с оборудованием и картами звёздного неба в темноте.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Адаптер для смартфона или камеры позволяет запечатлеть наблюдаемые объекты, а подробная карта и тетрадь помогут фиксировать интересные результаты и координаты.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комплект астронома-любителя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оптимальные месяцы для наблюдений наиболее ярких планет с точки зрения их положения относительно Земли и Солнца, что влияет на их видимость.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календари 2024, Российская академия наук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видимости соответствуют периодам противостояния или максимальной элонгации планет, что облегчает их наблюдение невооружённым глазом.
</a:t>
            </a:r>
            <a:endParaRPr lang="en-US" sz="108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видимости планет в 2024 году для средней полосы России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загрязнение: последствия и пути решения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видно менее 100 звёзд из более чем трёх тысяч, доступных в идеально тёмном небе. Это снижает научные и культурные возможности наблюдений.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ночного неба в мегаполисах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воздействие излишнего освещения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загрязнение нарушает биоритмы животных и человека, ухудшая состояние здоровья и нарушая экосистемы. Оно также снижает качество астрономических данных.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по сохранению тёмного неба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использовать фонари с направленным светом, отключать наружное освещение ночью и поддерживать инициативы по уменьшению светового загрязнения в сообществах.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астрономов способствовали созданию высокоточных оптических систем, включая производство прецизионных зеркал и линз для телескопов и камер.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 методы астрономии активно применяются в спутниковой связи, навигационных технологиях (GPS) и в цифровой обработке изображений для улучшения визуализации.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разработанные для астрономических наблюдений, помогают в отслеживании опасных околоземных объектов и прогнозировании космической погоды, влияющей на Землю.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астрономии в развитии современных технологий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клубы и онлайн-ресурсы для школьников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клуб организует регулярные встречи и практические занятия по астрономии для учащихся Москвы, предлагая возможность работать с оборудованием и участвовать в научных проектах.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астроклуб МГУ «Звёздное небо»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и ресурсы для молодых астрономов
</a:t>
            </a:r>
            <a:endParaRPr lang="en-US" sz="1375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astroforum.ru и «Космос Просто» предоставляют образовательные материалы, форумы для обсуждения и советы по наблюдениям, доступные школьникам по всей России.
</a:t>
            </a:r>
            <a:endParaRPr lang="en-US" sz="1079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сообщества Stellarium Community
</a:t>
            </a:r>
            <a:endParaRPr lang="en-US" sz="1180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международное сообщество любителей астрономии, где можно обмениваться знаниями, участвовать в конкурсах и получать поддержку в освоении цифровых планетариев.
</a:t>
            </a:r>
            <a:endParaRPr lang="en-US" sz="1036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Телеграм-канал «Астрономия для всех»
</a:t>
            </a:r>
            <a:endParaRPr lang="en-US" sz="1375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Популярный российский канал, ежедневно публикующий новости, лайфхаки и ссылки на курсы для начинающих астрономов, стимулируя интерес и вовлечённость школьников.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астрономия как ключ к образовательному развитию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способствует развитию аналитического мышления и уважения к природе. Полевые наблюдения формируют научные навыки, важные для инженерных и технических профессий, а любительская практика расширяет кругозор.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2026-05-08T06:31:55Z</dcterms:created>
  <dcterms:modified xsi:type="dcterms:W3CDTF">2026-05-08T06:31:55Z</dcterms:modified>
</cp:coreProperties>
</file>