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и её длина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измерить путь из отрезков и найти его длину?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линии помогают описывать дороги, карты, чертежи и контуры предметов. В геометрии они бывают разными, и по их виду удобно понимать форму линии и способ её движения на рисунке или плане.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вокруг нас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звено ломаной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ломаной — это отдельный отрезок, который называют звеном. Именно звенья складываются между собой и образуют всю линию.
</a:t>
            </a:r>
            <a:endParaRPr lang="en-US" sz="1101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одного звена совпадает с началом следующего. Эти места соединения нужно внимательно отмечать на рисунке, чтобы не перепутать отдельные части ломаной.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звеньев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звеньев влияет на вид ломаной и на её длину. Чем больше отрезков, тем больше действий нужно выполнить при вычислении результата.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важно различать звенья и точки, где они соединяются. Это помогает правильно читать чертёж, строить фигуру и находить длину без ошибок.
</a:t>
            </a:r>
            <a:endParaRPr lang="en-US" sz="10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и замкнутая ломаная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форма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открытой ломаной начало и конец находятся в разных точках. Такая линия не образует замкнутого контура и часто напоминает маршрут с поворотами.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рисунке
</a:t>
            </a:r>
            <a:pPr algn="l" indent="0" marL="0">
              <a:lnSpc>
                <a:spcPct val="150000"/>
              </a:lnSpc>
              <a:buNone/>
            </a:pPr>
            <a:r>
              <a:rPr lang="en-US" sz="127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можно сравнить трёхзвенную открытую ломаную и четырёхзвенную замкнутую. Так хорошо видно, как меняется форма линии при одинаковом способе построения.
</a:t>
            </a:r>
            <a:endParaRPr lang="en-US" sz="1278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контур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замкнутой ломаной начало совпадает с концом. Она образует замкнутую границу, которую удобно использовать при изучении фигур и их периметра.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422" y="1497250"/>
            <a:ext cx="3914306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виды ломаных и их отличительные признаки.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ломаной определяет её свойства и помогает правильно описывать линию, её форму и поведение на чертеже.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ломаных линий в школьной геометрии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ломаных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ломаной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полезно ещё раз просмотреть все звенья и проверить ответ. Такая проверка помогает заметить пропущенный отрезок или ошибку в записи.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звеньев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ломаной находится как сумма длин всех её звеньев. Нельзя пропускать ни один отрезок, иначе результат получится неверным.
</a:t>
            </a:r>
            <a:endParaRPr lang="en-US" sz="1184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звенья имеют длины 3 см, 5 см и 4 см, то длина ломаной равна 12 см. Это значение получают простым сложением.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нужно убедиться, что все длины выражены в одних и тех же единицах. Сантиметры складывают с сантиметрами, а метры — с метрами.
</a:t>
            </a:r>
            <a:endParaRPr lang="en-US" sz="10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«Ломаная и её длина»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звеньев в примере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вклад каждого звена в общий результат и быстро сравнить их между собой.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длина получается только сложением всех звеньев: 3 + 5 + 4 = 12 см.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длину ломаной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измерения и вычисления по учебному чертежу.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небольших ломаных обычно используют миллиметры и сантиметры. Эти единицы удобны, когда отрезки короткие и их можно точно измерить линейкой.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линия длинная, применяют метры и километры. Такие единицы помогают записывать большие значения короче и удобнее для вычислений.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перед сложением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сложением все длины обязательно переводят в одинаковые единицы. Например, 2 м 30 см и 70 см дают 3 м, потому что 30 см и 70 см составляют 100 см.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на чертеже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вдоль отрезка
</a:t>
            </a:r>
            <a:pPr algn="l" indent="0" marL="0">
              <a:lnSpc>
                <a:spcPct val="150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каждого звена находят линейкой, прикладывая её точно вдоль отрезка. Так легче увидеть границы части ломаной и получить правильное значение.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запись
</a:t>
            </a:r>
            <a:pPr algn="l" indent="0" marL="0">
              <a:lnSpc>
                <a:spcPct val="15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сразу подписывать измеренные значения рядом с чертежом. Это помогает не перепутать звенья и быстро сложить их длины при решении задачи.
</a:t>
            </a:r>
            <a:endParaRPr lang="en-US" sz="1190" dirty="0"/>
          </a:p>
        </p:txBody>
      </p:sp>
      <p:sp>
        <p:nvSpPr>
          <p:cNvPr id="12" name="Text 4"/>
          <p:cNvSpPr txBox="1"/>
          <p:nvPr/>
        </p:nvSpPr>
        <p:spPr>
          <a:xfrm>
            <a:off x="4872950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у начала
</a:t>
            </a:r>
            <a:pPr algn="l" indent="0" marL="0">
              <a:lnSpc>
                <a:spcPct val="150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отрезка должно совпадать с нулём линейки. Тогда показание на другом конце даст длину без лишних вычислений и случайных ошибок.
</a:t>
            </a:r>
            <a:endParaRPr lang="en-US" sz="12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слайда: 2 см, 6 см, 4 см, 8 см.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 звеньев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отдельным звеньям легко увидеть, какие части ломаной влияют на общий результат сильнее всего.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всех звеньев даёт 20 см; проверка по частям помогает быстро обнаружить ошибку в вычислении.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ломаная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 — это длина внешней границы фигуры. Если граница не имеет разрыва, она образует замкнутую ломаную, а значит, состоит из последовательно соединённых сторон.
</a:t>
            </a:r>
            <a:endParaRPr lang="en-US" sz="1032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периметр, нужно измерить каждую сторону и сложить все полученные длины. Для пяти сторон по 4 см получается 20 см, потому что 4 + 4 + 4 + 4 + 4 = 20.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ломаной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ломаной помогает понять, почему периметр считают не по одной стороне и не по диагонали, а именно по всему контуру фигуры.
</a:t>
            </a:r>
            <a:endParaRPr lang="en-US" sz="11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длина ломаной находится простым сложением длин её звеньев.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учитываются все звенья без исключения; пропуск хотя бы одного отрезка меняет результат.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«Ломаная и её длина».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решение пошагово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убедиться, что длина ломаной найдена без пропусков и ошибок в единицах.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весь путь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измеряют не каждое звено отдельно, а весь путь сразу. Тогда теряется смысл задачи: нужно найти сумму частей, а не один общий отрезок.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единицы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сантиметры и метры без перевода. Сначала все длины приводят к одной единице, и только потом выполняют вычисление.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ответить полностью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правильное число без единицы измерения считается незавершённым ответом. В геометрических задачах всегда нужно указывать, в чём измерена длина.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слайда: 120 м, 180 м, 150 м, 210 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в реальных задачах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 схеме может включать несколько поворотов, поэтому его длину удобно рассматривать как сумму отдельных участков.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Разбивка пути на части показывает, где маршрут короче или длиннее, и помогает сравнивать варианты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идёт не по прямой, а по дорожкам двора, мимо спортивной площадки и через пешеходный переход. На карте такой путь удобно показать ломаной: каждый поворот становится отдельным участком, а вся длина маршрута складывается из нескольких отрезков.
</a:t>
            </a:r>
            <a:endParaRPr lang="en-US" sz="827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 школе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тропинка может менять направление у скамейки, клумбы и выхода к улице. Если нанести её на план, получится ломаная линия. Она наглядно показывает, как человек движется по участкам, а не по прямой между началом и концом пути.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через парк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района маршрут часто проходит через двор, перекрёсток и остановку. Ломаная помогает увидеть все повороты и сравнить разные варианты дороги. Длина такого пути определяется суммой участков, даже если они направлены в разные стороны.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району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 карте местности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806" y="3137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как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удобно строить ломаную по точкам. Клетки помогают соблюдать направление отрезков и быстро проверять, не пропущен ли какой-нибудь участок.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звеньев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звено идёт по горизонтали или вертикали, его длину можно определить по числу клеток. Это упрощает решение задач без лишних измерений.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позволяют точно задать вершины ломаной. По ним легко восстановить рисунок и сравнить, совпадает ли построенная линия с условием задания.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сложных задачах используют масштаб чертежа. Тогда по клеткам или координатам находят длину на рисунке, а затем переводят её в реальные единицы.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на клетчатой бумаге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14416"/>
            <a:ext cx="4063200" cy="24020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объединяет основные понятия и правила темы.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одно: длину ломаной находят сложением всех её звеньев; для замкнутой ломаной это ещё и способ считать периметр.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основных определений и правил 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помогает понимать измерение, периметр и маршруты на схемах. Если помнить о звеньях, единицах и сложении всех частей, любые задачи по теме решаются уверенно и аккуратно.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ломаной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2026-05-29T01:09:53Z</dcterms:created>
  <dcterms:modified xsi:type="dcterms:W3CDTF">2026-05-29T01:09:53Z</dcterms:modified>
</cp:coreProperties>
</file>