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jpe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русского реализма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социальной правды к глубине человеческой души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реализм возник именно в России XIX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вырос из острых общественных противоречий и стремления литературы говорить о жизни без прикрас. Он объединил европейские художественные поиски с русским вниманием к истории, личности и нравственному выбору.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сосредотачивается на внутреннем разладе личности, её одиночестве и отчуждённости, подготавливая психологическую прозу реализма.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реалистические черты в русской литературе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усиливаются историческая точность, живой разговорный ритм и внимание к обычному человеку, включённому в реальные обстоятельства эпохи.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сатирически показывает чиновничий быт, социальные пороки и духовную пустоту среды, делая повседневность предметом художественного анализа.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«Натуральная школа» и повседневная действительность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1840-е годы литература всё чаще обращается к бедности, канцелярскому миру, городским типам и «маленькому человеку». Подробности быта становятся способом показать социальную реальность без украшательства.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как предмет литературы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«натуральной школы» стремятся к разговорной интонации, точной детали и сочувствию к незаметным людям. Так складывается более демократический взгляд на общество и литературу.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герой и новая речь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русского реализма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 отменял предыдущий, а расширял возможности изображения человека и общества.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реализм, тем заметнее переход от социального наблюдения к психологической и философской сложности.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истории русской литературы XIX века
</a:t>
            </a:r>
            <a:endParaRPr lang="en-US" sz="11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грани тургеневского реализма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тонкость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спорные герои у Тургенева изображены с вниманием к чувствам, сомнениям и внутренним движениям, а не только как носители идей.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«Отцах и детях» Тургенев показывает не бытовую ссору, а столкновение мировоззрений, которое отражает перемены в русском обществе 1860-х годов.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Лиричность прозы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соединяет социальную точность с мягкой интонацией, поэтому его реализм сохраняет эмоциональную глубину и художественную гармонию.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смена типов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тонко фиксирует уход дворянской культуры и появление новых общественных сил, не упрощая ни одну из сторон конфликта.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 и образ «лишнего человека»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«Обломове» Гончаров показывает героя, для которого привычка к покою сильнее воли к действию. Это делает образ Обломова символом духовной инерции.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в квартире, одежде и повседневном укладе работают как средство психологической характеристики, а не просто как фон действия.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раскрывает разрыв между мечтой о достойной жизни и неспособностью к поступку. Внутренняя пассивность героя становится важнейшей темой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Достоевский: психологический и идейный реализм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монолог, напряжённый диалог и столкновение противоположных идей позволяют писателю показать не только поступок героя, но и борьбу мыслей, из которой рождается его выбор.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«Преступлении и наказании» Достоевский соединяет социальную конкретность Петербурга с исследованием предела человеческой свободы. Бедность, унижение и разорванность сознания становятся частью одного нравственного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 и эпический масштаб реализма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соединяет семейную историю с судьбой страны, показывая частную жизнь на фоне больших исторических событий.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изображает человека в потоке истории, где важны не декларации, а реальная мера поступка, чувства и ответственности.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народ как сила, определяющая ход событий, но не сводимая к схеме или лозунгу.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расширяет реализм до философского осмысления войны, памяти, долга и смысла человеческой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94583"/>
            <a:ext cx="4417500" cy="1775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ведущих реалистов XIX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писатели по-своему раскрывали главные вопросы реализма.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Тургенев, Достоевский и Толстой представляют три разных пути реализма: социально-психологический, идейно-психологический и эпический.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8373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драматургии Островского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среда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переносит действие в мир купечества и мещанства, где семейные отношения, деньги и репутация определяют почти каждое решение. Через быт он показывает устройство целого общественного круга.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естественно и по-разному: это передаёт их характер, социальное положение и уровень культуры. Разговорные интонации делают конфликт убедительным и приближают сцену к реальной жизни.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свободы и власти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драматург сталкивает личное достоинство с давлением семьи и традиции. Такой конфликт раскрывает не только судьбу героя, но и нравственные противоречия общества, в котором он живёт.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русского реализма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нередко переплетаются в одном произведении: социальный конфликт становится проверкой характера, а бытовая ситуация — поводом для нравственного выбора.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общественные и психологические мотивы: реалисты стремятся объяснить не только событие, но и его воздействие на человека.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состава произведений русских реалистов XIX века по школьному курсу литературы; точные статистические данные не использовались.
</a:t>
            </a:r>
            <a:endParaRPr lang="en-US" sz="8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реалистического метода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усложнение изображения человека и общества в русской литературе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журналы стали трибуной реализма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«Современник» как школа общественного чтения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журнала обсуждали не только новые книги, но и судьбу общества, воспитание и ответственность автора. Публика искала в литературе не развлечение, а ответ на острые вопросы времени. Именно здесь реалистическая проза получила сильную читательскую поддержку.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как гражданин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Белинский, Чернышевский и Добролюбов воспринимали критику как общественное действие. Их статьи объясняли, почему литература должна говорить о правде жизни и нравственном выборе. Для читателя это было приглашением смотреть на произведение как на разговор об эпохе.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пространство спора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«Отечественные записки» и другие издания объединяли писателей, критиков и читателей в общем интеллектуальном поле. На этих страницах сталкивались разные взгляды на человека, общество и будущее России. Так формировалась живая литературная среда, где реализм становился методом обсуждения действительности.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тема в русской реалистической литературе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Реалисты всё чаще обращаются к крестьянам и городским низам, показывая их не как фон, а как самостоятельную часть страны со своими интересами, трудом и достоинством.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речь, пословицы и точные бытовые детали делают изображение убедительным. Через язык и предметный мир писатели передают среду, в которой формируется характер человека.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мелкие чиновники, разночинцы и мещане. Их повседневные заботы, служебные неудачи и семейные конфликты помогают увидеть социальную структуру России изнутри.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народа расширяет представление о России: литература показывает жизнь большинства населения, а не только дворянский мир. Благодаря этому реализм становится по-настоящему национальным.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русского реализма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нередко работают вместе: деталь, речь и композиция усиливают психологическую достоверность сцены и помогают читателю заметить скрытый смысл.
</a:t>
            </a:r>
            <a:endParaRPr lang="en-US" sz="1427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и концу XIX века на первый план выходят точность психологического рисунка и выразительная деталь — именно они делают реалистический текст особенно убедительным.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приёмов в произведениях русских реалистов XIX века по литературоведческой традиции; данные условные, не статистические.
</a:t>
            </a:r>
            <a:endParaRPr lang="en-US" sz="9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зрелости к обновлению: реализм конца XIX 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1840–1850-е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закрепляется как ведущий метод: писатели внимательно изучают быт, социальные отношения и характеры, создавая основу для большого русского романа.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1860–1880-е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Усиливаются психологизм и философская проблематика. Литература всё глубже исследует сомнение, внутренний конфликт и разрыв между мечтой и реальной жизнью.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и его современников повседневность становится средством разговора о духовной усталости и несбывшихся надеждах. Реализм сохраняется, но меняет форму и интонацию.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 европейской прозой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развивался в диалоге с Бальзаком, Флобером и Диккенсом. От европейской прозы он унаследовал интерес к повседневности, социальной среде и точному изображению характера.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в европейском контексте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русские писатели сильнее связывали человека с историей, моралью и вопросами веры. Автор в их произведениях часто выступает как мыслитель, а не только как наблюдатель.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лицо русского реализма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реализм не утратил значения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исторические условия XIX века привели к появлению традиции, востребованной и в современной культуре.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реализм: традиция, которая продолжает звучать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русского реализма показала, как литература может соединять социальную правду, психологическую глубину и философский взгляд на человека. Поэтому его наследие остаётся живым и сегодня.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2026-05-19T20:57:36Z</dcterms:created>
  <dcterms:modified xsi:type="dcterms:W3CDTF">2026-05-19T20:57:36Z</dcterms:modified>
</cp:coreProperties>
</file>