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Клетка — основа строения многоклеточного организма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базовый элемент жизни, объединяющий структуру и функции живых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описал клетки, изучая пробку под микроскопом. В XIX веке Шванн и Шлейден сформировали клеточную теорию, установив клетку как основную единицу жизни.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клетки и становление клеточной теории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минимальная живая единица организма, обладающая признаками жизни: ростом, обменом веществ и способностью к размножению.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окружена мембраной, внутри располагается цитоплазма с различными органоидами, обеспечивающими жизнедеятельность.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содержит наследственный материал — ДНК или РНК, который контролирует её функции и передачу наследственной информации.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клетка?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отделяет внутреннее содержимое клетки от окружающей среды и регулирует транспорт веществ. Цитоплазма содержит органоиды, где проходят важные метаболические процессы.
</a:t>
            </a:r>
            <a:endParaRPr lang="en-US" sz="1051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и цитоплазма
</a:t>
            </a:r>
            <a:endParaRPr lang="en-US" sz="1415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 клеткой, содержит ДНК и контролирует функции, такие как рост, деление и синтез белков.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его роль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клетки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жесткую клеточную стенку из целлюлозы, крупные вакуоли и хлоропласты, отвечающие за фотосинтез и хранение веществ.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лишены клеточной стенки и хлоропластов, имеют выраженную центросому и мелкие вакуоли, выполняя иные функции.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клеток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32" y="1647777"/>
            <a:ext cx="342907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структур и функций клеток приведено ниже.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специализированные структуры для фотосинтеза и поддержки, животные клетки более разнообразны по форме и функциям.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основных отличий растительной и животной клеток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сокращение тканей, что позволяет движению тела. Они специализированы для быстрого сокращения и восстановления энергии.
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электрические импульсы, обеспечивая связь между различными частями тела и координацию функций.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Покрывают и защищают поверхности тела, участвуют во всасывании и секреции веществ.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Запасают энергию в виде жира и играют роль в теплоизоляции и защите органов.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клетки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клеток в организме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167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330" y="1710453"/>
            <a:ext cx="297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клеток: диапазон и примеры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клетки животных имеют размеры от 10 до 100 микрометров, обеспечивая необходимые функции в тканях и органах.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размер клеток животных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маленькие клетки, примерно 1 микрометр, что позволяет им быстро размножаться и адаптироваться.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клетка в животном мире, достигающая в диаметре около 7 сантиметров.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страуса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кровяные клетки небольшого размера около 7 микрометров, что облегчает их прохождение по сосудам.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123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аденозинтрифосфат (АТФ), основной источник энергии для клеточных процессов, обеспечивая их нормальное функционирование.
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3255579"/>
            <a:ext cx="195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58032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синтез белковых молекул, которые участвуют в строительстве клеточных структур и регулировании функций.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0326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фабрики белка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29414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гладкую и шероховатую сети, участвует в производстве липидов и транспортировке веществ внутри клетки.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29415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— транспорт и синтез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78501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Обрабатывает и упаковывает продукты обмена, контролируя их направление к нужным частям клетки или наружу.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78502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— сортировка и модификация
</a:t>
            </a:r>
            <a:endParaRPr lang="en-US" sz="1192" dirty="0"/>
          </a:p>
        </p:txBody>
      </p:sp>
      <p:sp>
        <p:nvSpPr>
          <p:cNvPr id="17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клетки и их роли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защищено двойной мембраной и содержит хромосомы с ДНК, где хранится генетическая информация для всего организма.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жизненный цикл клетки, регулируя процессы роста, деления и специализированного функционирования.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находится ядрышко, которое синтезирует рибосомные РНК, необходимые для создания рибосом.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ключевой регулятор клетки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состоит из двойного слоя фосфолипидов, в который встроены разнообразные белки, обеспечивающие транспорт веществ и поддержание внутренней среды клетки.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регулирует обмен с окружающей средой, участвует в сигнализации между клетками и поддерживает форму, а также защищает клетку от внешних воздействий.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и её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что основной объем клетки занимает цитоплазма, обеспечивая пространство для всех органоидов и химических реакций.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цитоплазмы доминирует, а ядро и митохондрии играют ключевые роли в жизнедеятельности клетки, несмотря на меньший размер.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распределения органоидов по объему клетки
</a:t>
            </a:r>
            <a:endParaRPr lang="en-US" sz="23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точное копирование генетического материала и образование двух идентичных дочерних клеток, растущих и восстанавливающих ткани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критичны для жизни: митоз поддерживает рост и регенерацию, мейоз гарантирует передачу генов следующим поколениям.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уменьшает число хромосом наполовину, создавая половые клетки, что важно для генетического разнообразия и наследования признаков.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мейоз: способы деления клетки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деления клетки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позволяет клеткам приобретать уникальные функции и характеристики, необходимые для эффективного выполнения определённых задач в организме. Это регулируется как генетически, так и под воздействием внешних факторов.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специализации клеток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формируются разнообразные ткани, такие как мышечная, нервная, эпителиальная и соединительная, каждая из которых выполняет свои важные функции в теле.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клеток и формирование тканей
</a:t>
            </a:r>
            <a:endParaRPr lang="en-US" sz="26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как основа органов и систем организма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создают покровные ткани кожи и слизистых оболочек, защищая организм от внешних воздействий и регуляции обмена веществ.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обеспечивают сокращения и движение тела, поддерживают работу внутренних органов и кровообращение.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проводят электрические импульсы, отвечая за обработку информации и связь между органами и центральной нервной системой.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клетки формируют поддержку и структуру организма, образуя кости, хрящи и тканевые соединения, обеспечивая прочность и защиту.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ткани покрывают поверхности тела и внутренние органы, выполняя защитную функцию и участвуя в обмене веществ с окружающей средой. Они состоят из плотно прилегающих клеток.
</a:t>
            </a:r>
            <a:endParaRPr lang="en-US" sz="891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ткани животных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ткани служат для поддержки и связывания органов, включая кровь, кости и хрящи. Эти ткани обладают разнообразной клеточной и межклеточной структурой.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ткани в животном организме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— это участки активного деления клеток в растениях, из которых формируются разные типы тканей, обеспечивая рост и восстановление растительных органов.
</a:t>
            </a:r>
            <a:endParaRPr lang="en-US" sz="894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растений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ткани, такие как ксилема и флоэма, обеспечивают транспорт воды, минеральных веществ и продуктов фотосинтеза по всему растению, поддерживая жизнедеятельность.
</a:t>
            </a:r>
            <a:endParaRPr lang="en-US" sz="894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растений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у животных и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предоставляет детальные изображения клеточных структур с разрешением, позволяющим рассмотреть мельчайшие органоиды и молекулярные комплексы.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окрашивания помогают визуализировать различные фазы клеточного деления и типы органоидов, облегчая изучение биологических процессов в живых тканях.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 использует светящиеся метки для обнаружения специфических белков и нуклеиновых кислот внутри клеток, раскрывая их расположение и взаимодействия.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клеток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организация гарантирует точное выполнение функций, поддерживая гомеостаз и координируя процессы роста и развития всех органов.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и функций клеток способствует развитию медицины, биотехнологий и пониманию механизмов болезней, обеспечивая фундамент для науки.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специализированные клеточные компоненты позволяет клеткам эффективно обмениваться веществами и адаптироваться к изменениям окружающей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строения для живых организмов
</a:t>
            </a:r>
            <a:endParaRPr lang="en-US" sz="25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 живой природе и науке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жизни, объединяющая структуру и функцию организмов. Знания о клетках помогают развивать медицину и технологии, раскрывая загадки природы и улучшая качество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2026-05-09T05:44:20Z</dcterms:created>
  <dcterms:modified xsi:type="dcterms:W3CDTF">2026-05-09T05:44:20Z</dcterms:modified>
</cp:coreProperties>
</file>