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Многогранники: от формы к формулам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многогранники: от узнавания фигур до точных формул.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помогают понимать пространство: у них все грани плоские, а формы легко строить, сравнивать и измерять.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многогранники?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многогранник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жизни многогранники встречаются чаще, чем кажется: у зданий, кристаллов и упаковок можно заметить знакомые геометрические формы и общие черты.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 — это объёмная фигура, поверхность которой состоит только из плоских многоугольников. Так устроены коробки, кубики и многие архитектурные модели.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описывать такую фигуру точно, используют грани, рёбра и вершины. Эти элементы помогают читать чертежи, считать части фигуры и решать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многогранника и обозначения
</a:t>
            </a:r>
            <a:endParaRPr lang="en-US" sz="2455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589357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 — это плоская часть поверхности многогранника. По числу граней можно быстро определить, насколько сложной является фигура.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357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Ребро — линия, по которой сходятся две грани. На рисунке рёбра помогают увидеть каркас фигуры и понять её строение.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2665" y="12794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точка, где встречаются несколько рёбер. Именно вершины задают форму многогранника и делают его пространственным.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72665" y="2863168"/>
            <a:ext cx="2480621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соединяет две несоседние вершины. Она не лежит на грани целиком и часто используется для сравнения размеров и проверки чертежей.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и невыпуклый многогранник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Невыпуклый многогранник имеет вогнутую часть, то есть «выемку» на поверхности. Такая форма помогает увидеть, чем он отличается от выпуклого тела.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Выпуклый многогранник не имеет углублений: любой отрезок, соединяющий две точки внутри фигуры, остаётся внутри неё. Куб — самый понятный пример.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Призмы и пирамиды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устроена иначе: у неё одно основание, а боковые грани сходятся в одной вершине. Поэтому она выглядит острее и уже.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имеет два равных и параллельных основания. Между ними расположены боковые грани, которые образуют как бы вытянутую по высоте фигуру.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задачах именно призмы и пирамиды встречаются чаще всего. На их примере удобно учиться находить площади, объёмы и читать развёртки.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призмы и боковая поверхность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призмы всегда есть два основания. Они равны по размеру и лежат в параллельных плоскостях, поэтому задают форму всей фигуры.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
</a:t>
            </a:r>
            <a:pPr algn="l" indent="0" marL="0">
              <a:lnSpc>
                <a:spcPct val="100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 соединяют соответствующие вершины оснований. Если призма прямая, эти рёбра перпендикулярны основаниям и удобны для измерения высоты.
</a:t>
            </a:r>
            <a:endParaRPr lang="en-US" sz="1114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составляют боковую поверхность призмы. Их площадь считают по отдельности или сразу по общей формуле, если известны нужные размеры.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прямой призмы площадь боковой поверхности находят как периметр основания, умноженный на высоту. Это особенно удобно в задачах с правильными основаниями.
</a:t>
            </a:r>
            <a:endParaRPr lang="en-US" sz="11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призмы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результаты записывают в квадратных единицах: см², мм², м². Если единицы перепутать, ответ получится неверным даже при правильной формуле.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призмы включает боковую поверхность и две площади оснований. Так считают, сколько материала нужно для покрытия всей фигуры.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579775" y="1279475"/>
            <a:ext cx="53736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объём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 показывает, сколько места занимает фигура в пространстве. По сути, это её «вместимость», которую можно сравнить с объёмом коробки.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79775" y="2863175"/>
            <a:ext cx="53736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любой призмы объём находят по формуле: площадь основания умножить на высоту. Если площадь дана в см², а высота в см, получится см³.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пирамиды и отличие от призмы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2575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 соединяют вершину пирамиды с вершинами основания. Именно они показывают, как поверхность сужается к одной общей точке.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2575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пирамиды — это многоугольник, на котором она «стоит». От него зависят форма фигуры и дальнейшие вычисления площади и объёма.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917911" y="3430858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 — это высота боковой грани правильной пирамиды. Она нужна в формулах площади, но не совпадает с высотой всей пирамиды.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917911" y="1699827"/>
            <a:ext cx="2388199" cy="14655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пирамиды всегда треугольники. У правильной пирамиды они одинаковы, поэтому рисунок выглядит симметрично и удобно для измерений.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86175"/>
            <a:ext cx="3803400" cy="28785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пирамиды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1263725"/>
            <a:ext cx="4212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через периметр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правильной пирамиды площадь боковой поверхности выражается через периметр основания и апофему. Это удобно, потому что все боковые грани одинаковы и их можно складывать как одинаковые треугольники.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2456296"/>
            <a:ext cx="4212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апофема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 — это высота боковой грани, а не высота всей пирамиды. Её берут с чертежа или из развёртки, поэтому важно не путать эти две разные величины.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9775" y="3648874"/>
            <a:ext cx="4212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решении задач сначала находят периметр основания, затем умножают его на апофему и делят пополам. Так получают площадь боковой поверхности без подсчёта каждой грани отдельно.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пирамиды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23923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этапа расчёта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отдельно находят площадь основания: квадрата, треугольника или другого многоугольника. После этого прибавляют площадь боковой поверхности, полученную по нужной формуле.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338" y="106391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сумму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поверхность пирамиды показывает всю внешнюю площадь фигуры. В неё входят основание и все боковые грани, поэтому результат всегда больше площади одного основания.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37207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не забыть ни одну часть фигуры и правильно оценить, сколько материала потребуется для модели, коробки или декоративной конструкции.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79775" y="1263725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призмой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пирамиды сравнивают с объёмом призмы с тем же основанием и высотой. Пирамида занимает ровно одну треть этого объёма, что легко запомнить.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2456296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выглядит так: одна треть умножить на площадь основания и на высоту. Она применяется ко всем пирамидам, если известны эти два параметра.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3648874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высота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пирамиды всегда перпендикулярна основанию. Именно её подставляют в формулу, а не апофему, поэтому при чтении чертежа нужно внимательно смотреть на обозначения.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пирамиды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6834" y="0"/>
            <a:ext cx="359643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311075"/>
            <a:ext cx="49836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2578" y="275754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платоновых тел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курсе изучают пять платоновых тел: куб, тетраэдр, октаэдр, додекаэдр и икосаэдр. Эти тела известны ещё с античности и отличаются очень строгой симметрией.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2578" y="1659661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правильности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многогранник отличается тем, что все его грани равны между собой, а вокруг каждой вершины повторяется одинаковый набор рёбер. Фигура выглядит симметрично со всех сторон.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2578" y="3855416"/>
            <a:ext cx="4983659" cy="9332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узнают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фигуры удобно распознавать по одинаковым граням и регулярному расположению вершин. Это помогает сравнивать модели, строить чертежи и проверять геометрические свойства.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развёртка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06751" y="23923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развёртке хорошо видно, какие грани соединяются друг с другом и какой у них размер. Поэтому она помогает понять устройство фигуры до её сборки.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338" y="106391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Плоский шаблон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 — это плоский чертёж поверхности фигуры. Если аккуратно вырезать и согнуть его по линиям, получится объёмный многогранник с теми же гранями.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1" y="3720721"/>
            <a:ext cx="3887400" cy="1209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Развёртку используют не только для построения модели, но и для нахождения площади поверхности. Достаточно сложить площади всех изображённых на ней частей.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 развёртки призм и пирамид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основания к готовой развёртке: сначала выделяют главные элементы, затем соединяют их по общим рёбрам.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07125" y="1221954"/>
            <a:ext cx="3803400" cy="2941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Развёртка на практике: проверка ошибок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57150" y="1156200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состава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сравните число граней на развёртке с моделью многогранника. Если одной части не хватает или их слишком много, схема сразу становится неверной.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7150" y="205134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убедитесь, что одинаковые элементы действительно равны по размерам. Особенно важно сверять стороны, которые должны совпасть после сгибания и склеивания.
</a:t>
            </a:r>
            <a:endParaRPr lang="en-US" sz="1151" dirty="0"/>
          </a:p>
        </p:txBody>
      </p:sp>
      <p:sp>
        <p:nvSpPr>
          <p:cNvPr id="12" name="Text 4"/>
          <p:cNvSpPr txBox="1"/>
          <p:nvPr/>
        </p:nvSpPr>
        <p:spPr>
          <a:xfrm>
            <a:off x="657150" y="2946494"/>
            <a:ext cx="4135200" cy="8039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соединений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посмотрите, образуют ли соседние части общие рёбра. Ошибка часто появляется, когда пытаются соединить элементы, которые в фигуре не соприкасаются.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657150" y="3833695"/>
            <a:ext cx="4135200" cy="803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сборки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мысленно сложите развёртку и проверьте, получится ли замкнутая поверхность без зазоров и наложений. Это лучший способ заметить скрытую ошибку.
</a:t>
            </a:r>
            <a:endParaRPr lang="en-US" sz="11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4841" y="0"/>
            <a:ext cx="295851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79775" y="1263725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выпуклого многогранника выполняется формула Эйлера: число вершин плюс число граней равно числу рёбер плюс два. Она связывает все основные элементы фигуры.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9775" y="2456296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куба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кубе легко проверить соотношение: 8 вершин, 6 граней и 12 рёбер. Подстановка даёт равенство 8 + 6 = 12 + 2.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9775" y="3648874"/>
            <a:ext cx="5373600" cy="10710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полезна как проверка. Если при подсчёте элементов равенство не выполняется, значит, где-то допущена ошибка в чертеже или в ответе.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56466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вершин, рёбер и граней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463395"/>
            <a:ext cx="4037700" cy="967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типа задач: в одной ищут поверхность, в другой — объём. В обоих случаях важно сначала выбрать нужные данные, а потом подставить их в правильную формулу.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идёт ли речь о поверхности или объёме, затем выбирают формулу и последовательность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правила решения задач по теме многогранников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на площадь и объём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Многогранники помогают понять, как устроены реальные предметы вокруг нас. Повторите элементы фигур, основные виды, формулы площади и объёма, развёртки и формулу Эйлера — тогда задачи будут решаться увереннее.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2026-07-27T06:32:49Z</dcterms:created>
  <dcterms:modified xsi:type="dcterms:W3CDTF">2026-07-27T06:32:49Z</dcterms:modified>
</cp:coreProperties>
</file>