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строение и образ жизни кишечнополостных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многоклеточные животные водных экосистем: гидры, медузы, кораллы.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изучения кишечнополостных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изучают с XVIII века. Эти древние животные — ключ к пониманию эволюции и водных экосистем. Более 10 000 видов, включая гидр, медуз и кораллов, свидетельствуют о биологическом разнообразии группы.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Hydrozoa включает разнообразных гидр и гидроидных медуз, обитающих в пресных и морских водах. Они маленькие, имеют колониальную или одиночную форму жизни и уникальные способы размножения.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Гидроидные: мелкие пресноводные и морские обитатели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Сцифоидные или настоящие медузы обладают крупным куполообразным телом, активным передвижением и мощными щупальцами со стрекательными клетками, охотясь на зоопланктон.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Сцифоидные: морские медузы с выраженным куполом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Anthozoa — неподвижные полипы, образующие колонии. Они строят известковые рифы и живут в симбиозе с водорослями, обеспечивая богатство жизни в тропических морях.
</a:t>
            </a:r>
            <a:endParaRPr lang="en-US" sz="1171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полипы: строители рифов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класса кишечнополостных
</a:t>
            </a:r>
            <a:endParaRPr lang="en-US" sz="223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симметрично радиально и окружено щупальцами вокруг ротового отверстия, что обеспечивает эффективное захватывание пищи из окружающей среды.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слой состоит из эктодермы, внутренний — из энтодермы, между которыми находится полужидкая мезоглея, придающая упругость и гибкость.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мягкий, без костей и хитиновых оболочек; такая структура упрощает движения и контакт с водой.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внешнего строения кишечнополостных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Книдоциты содержат капсулу с ядовитой нитью, которая выбрасывается при касании жертвы. Этот молниеносный механизм — ключ к выживанию и кормлению кишечнополостных.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принцип действия стрекательных клеток
</a:t>
            </a:r>
            <a:endParaRPr lang="en-US" sz="1227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стрекательных клеток в защите и добыче пищи
</a:t>
            </a:r>
            <a:endParaRPr lang="en-US" sz="1227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стрекательных клеток помогает быстро парализовать мелких животных, защищая организм от хищников и обеспечивая успешную охоту на зоопланктон.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Книдоциты: уникальные защитные и охотничьи клетки
</a:t>
            </a:r>
            <a:endParaRPr lang="en-US" sz="171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и пищеварительная система кишечнополостных
</a:t>
            </a:r>
            <a:endParaRPr lang="en-US" sz="1613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полость одна — выполняет функции желудка и кишечника, позволяя переваривать пищу вне и внутри клеток.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служит и для захвата пищи, и для выделения непереваренных остатков, упрощая строение организма.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Отсутствуют специализированные органы дыхания и выделения: обмен веществ происходит через поверхность тела и кишечную полость.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упрощённое строение соответствует древнему типу животных с низкой сложностью систем органов.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предпочитают морскую среду, где разнообразие выше и представлены все классы кишечнополостных.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кишечнополостных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разновидности представлены в основном гидроидами; медузы и кораллы почти полностью морские.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водных экосистем, 2023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— небольшое цилиндрическое тело длиной до 1 см с 5-12 щупальцами вокруг рта, что обеспечивает эффективный захват пищи.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обладает удивительной способностью регенерировать утраченные части, позволяя восстанавливаться и сохранять жизнеспособность в воде.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гидры: пресноводный организм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медузы куполообразное, достигает до 2 метров. Сокращения мышц края купола обеспечивают реактивное движение с рывками в воде.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полны стрекательных клеток, позволяющих ловить зоопланктон. Медузы способны к длительным миграциям, перемещаясь на десятки километров.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и передвижения медуз
</a:t>
            </a:r>
            <a:endParaRPr lang="en-US" sz="235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выделяют кальциевый карбонат, создавая массивные структуры — рифы, протяжённостью до 2000 км, как Большой Барьерный риф в Австралии.
</a:t>
            </a:r>
            <a:endParaRPr lang="en-US" sz="1182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Известковый скелет и строительство рифов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Полипы живут большими колониями, питаясь планктоном и симбиотическими водорослями зооксантеллами, которые обеспечивают дополнительный источник энергии.
</a:t>
            </a:r>
            <a:endParaRPr lang="en-US" sz="1113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колоний и питание
</a:t>
            </a:r>
            <a:endParaRPr lang="en-US" sz="1305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кораллов зависят от водорослей и специальных пигментов, которые не только придают разнообразие, но и защищают от ультрафиолета.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окраски и защитные пигменты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и их роль в формировании рифов
</a:t>
            </a:r>
            <a:endParaRPr lang="en-US" sz="16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гидроидных и сцифоидных кишечнополостных отмечается развитие двух различных форм — прикреплённого полипа и подвижной медузы, которые сменяют друг друга в жизненном цикле.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Двойственная форма жизни: полип и медуза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Полипическая стадия является бесполой и закрепляется на субстрате, обеспечивая вегетативное размножение и рост колонии у некоторых видов.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Медузообразная форма свободноплавающая и отвечает за половое размножение, производя гаметы для создания нового поколения.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не имеют стадии медузы, пребыввая постоянно в прикреплённом состоянии и образуя колонии, поддерживая длительное существование вида.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медузы: поэтапное развитие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стадии развития и размножения медузы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310" y="1531350"/>
            <a:ext cx="4331781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гидра, медуза, коралл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7 класс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трёх представителей кишечнополостных представлены в таблице для наглядного сравнения.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адаптации к среде и образу жизни каждого представителя, от одиночной пресноводной гидры до колониальных кораллов с твёрдым скелетом.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кишечнополостных: механизмы и пища
</a:t>
            </a:r>
            <a:endParaRPr lang="en-US" sz="2148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активно ловят зоопланктон и мелких беспозвоночных с помощью щупалец, покрытых стрекательными клетками, которые парализуют добычу ядом.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Захваченную пищу они перемещают в рот, где начинается внеклеточное переваривание пищеварительными ферментами в кишечной полости, а затем происходит внутриклеточное усвоение.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Бесполое размножение происходит посредством почкования или деления, что позволяет быстро увеличивать численность особей без участия генетического материала другого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Половое размножение включает образование гамет — яйцеклеток и сперматозоидов, после оплодотворения формируется зигота, дающая начало новому организму. У кораллов часто наблюдается массовое всхождение гамет.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Размножение: половое и бесполое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Медузы передвигаются за счёт ритмичных сокращений мышечного краевого слоя тела, что обеспечивает реактивное движение в водной среде.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Полипы, в свою очередь, ведут прикреплённый образ жизни, фиксируясь подошвой к твердым поверхностям, что обеспечивает им устойчивость и защиту.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Некоторые гидроидные способны к медленному перемещению по субстрату или отделяться от него при опасности, что позволяет искать новые места обитания.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и прикрепление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кишечнополостных в экосистемах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Коралловые рифы образуют сложные экосистемы, служащие домом для четверти всех морских видов животных и растений, поддерживая биоразнообразие океанов.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Медузы регулируют численность зоопланктона, предотвращая чрезмерное размножение мелких организмов и обеспечивая пищу для морских хищников.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Гидры в пресных водоёмах способствуют контролю популяций микроскопических животных, поддерживая экологический баланс в экосистемах.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медузы способны излучать свет, отпугивая хищников и привлекая добычу. Этот механизм помогает им выживать в тёмных глубинах и успешно охотиться ночью.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Биолюминесценция медуз для защиты и охоты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содержат пигменты, которые предотвращают повреждение от солнечного излучения, сохраняя структуру и цветовую насыщенность колонии в условиях интенсивной инсоляции.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пигменты кораллов против ультрафиолета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живут в сотрудничестве с симбиотическими водорослями, обеспечивающими дополнительное питание за счёт фотосинтеза и помогая адаптироваться к высоким температурам воды.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кораллов с водорослями для питания и устойчивости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среде обитания и выживанию
</a:t>
            </a:r>
            <a:endParaRPr lang="en-US" sz="188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063" y="1594171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97" y="2774971"/>
            <a:ext cx="435356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887" y="3955771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факты и значимые открытия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обладает способностью к неограниченной регенерации, что позволяет ей практически не стареть и восстанавливаться при повреждениях весь срок жизни.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Бессмертная гидра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коралловые рифы, такие как Большой Барьерный риф, настолько велики, что их можно различить даже с космической орбиты Земли.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из космоса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Актинии предоставляют рыбам-клоунам убежище от хищников, а сами получают защиту благодаря движениям и поведению своих симбионтов.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актиний и рыб-клоунов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кишечнополостных в биологии и экологии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представляют уникальный биологический класс с простым строением и сложными адаптациями, являясь ключевыми звеньями животных со значительным влиянием на морские и пресноводные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2026-05-08T02:40:01Z</dcterms:created>
  <dcterms:modified xsi:type="dcterms:W3CDTF">2026-05-08T02:40:01Z</dcterms:modified>
</cp:coreProperties>
</file>