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произведений, быстрый счёт и меньше ошибок в алгебре.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9132" y="206200"/>
            <a:ext cx="3275537" cy="2625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скобки превращаются в формулу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опираются на распределительное свойство умножения и правила степеней. Каждую скобку раскрывают поэлементно, а затем получают более короткую и удобную запись выражения.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два выражения и возвести результат в квадрат, получается a²+2ab+b². Средний член возникает из двух одинаковых произведений и всегда удваивается.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первый и последний члены — это квадраты исходных выражений, а между ними стоит удвоенное произведение. Такая структура помогает быстро находить ответ без полного перемножения скобок.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(x+5)² получаем x²+10x+25. Формула делает запись короче, а вычисление — понятнее, особенно когда нужно раскрыть скобки устно или письменно.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со знаком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одного выражения вычесть другое и возвести результат в квадрат, получается a²-2ab+b². Первый и последний члены остаются положительными.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появляется только у среднего члена, потому что именно он связан с разностью между двумя величинами. Ошибка в знаке сразу меняет весь ответ.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(m-3)² получаем m²-6m+9. Такая запись особенно полезна при раскрытии скобок, потому что позволяет быстро проверить знаки и коэффициенты.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a²-b² раскладывается на произведение (a-b) (a+b). Это не просто сокращение записи, а удобный способ представить разность квадратов в виде двух скобок.
</a:t>
            </a:r>
            <a:endParaRPr lang="en-US" sz="1496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разлагать многочлены на множители и упрощать выражения. Её удобно использовать, когда нужно быстро преобразовать ответ без длинных вычислений.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x²-16 представить как x²-4², сразу видно разложение: (x-4) (x+4). Такой приём часто встречается в упражнениях на преобразование выражений.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квадратов всегда три члена, а у разности квадратов получается произведение двух скобок.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формулы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 похожи по строению, но отличаются знаком среднего члена; разность квадратов выделяется отдельным видом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суммы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суммы в третью степень получается a³+3a²b+3ab²+b³. В разложении всегда четыре слагаемых, а коэффициенты образуют последовательность 1, 3, 3, 1.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3 возникают потому, что одинаковые произведения встречаются несколько раз и складываются. Это делает куб суммы более объёмным, чем квадрат, но сохраняет понятный порядок.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(x+2)³ получаем x³+6x²+12x+8. Формула помогает сразу увидеть структуру ответа и избежать длинного перемножения всех скобок вручную.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квадрата к кубу показывает, что при увеличении степени растёт число слагаемых и меняются коэффициенты. Поэтому важно не только помнить формулу, но и понимать её 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разности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(a-b)³=a³-3a²b+3ab²-b³ сохраняет те же коэффициенты, что и куб суммы, но знаки чередуются. Именно это чаще всего вызывает ошибки.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порядок членов: сначала куб первого выражения, затем два средних с коэффициентом 3, а в конце куб второго выражения со знаком минус.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(y-1)³ получаем y³-3y²+3y-1. Проверка каждого знака по порядку помогает избежать путаницы при раскрытии скобок.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формулу, её раскрытый вид и главный признак.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квадратов важен средний член, у кубов — четыре слагаемых, а разность квадратов легко узнать по произведению суммы и разности.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их вид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виду выражения и степени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работают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основаны на распределительном свойстве: каждый член одной скобки умножается на каждый член другой. Поэтому запись можно сократить, не меняя результата вычисления.
</a:t>
            </a:r>
            <a:endParaRPr lang="en-US" sz="1392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квадрате суммы или разности появляются одинаковые произведения ab и ba. Они складываются, поэтому возникает удвоенный средний член с коэффициентом 2, а знаки зависят от самой скобки.
</a:t>
            </a:r>
            <a:endParaRPr lang="en-US" sz="1496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в куб один и тот же множитель встречается чаще, чем при квадрате. Из-за этого в разложении появляются четыре слагаемых и коэффициенты 1, 3, 3, 1.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как сумма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можно рассматривать как целую фигуру, составленную из двух отрезков длины a и b. Это удобно для наглядного понимания формулы.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такого квадрата выделяются участок a², участок b² и две одинаковые прямоугольные области ab. Вместе они образуют всю площадь, поэтому появляется выражение a²+2ab+b².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два ab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 ab отвечают за «среднюю» часть рисунка. Они показывают, что одинаковые площади добавляются дважды, а не один раз, и именно поэтому стоит коэффициент 2.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вычислением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помогает не просто запомнить формулу, а увидеть её смысл. Тогда легче проверить раскрытие скобок и понять, откуда берётся каждый член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 знакомый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посмотрите, нельзя ли представить многочлен как квадрат или разность квадратов. Если выражение похоже на известную формулу, его можно переписать короче и аккуратнее.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Примените обратное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в обе стороны: не только раскрывают скобки, но и помогают собирать выражение обратно. Так, x²+8x+16 удобно записывается как (x+4)².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облегчает преобразования и решение уравнений. Например, 9a²-25 можно представить как (3a-5) (3a+5), после чего выражение становится проще для дальнейшей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частоту ошибок, но и то, что большинство из них связано со знаками и коэффициентами, а не с самой идеей формулы.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«Формулы сокращённого умножения»,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знаке и удвоении среднего члена, поэтому при проверке нужно в первую очередь сверять именно эти элементы.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устного счёта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в квадрате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25 как 20+5. Тогда (20+5)² = 20² + 2·20·5 + 5² = 400 + 200 + 25 = 625. Получается быстро и без длинного умножения.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 в квадрате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99 удобно записать как 100-1. По формуле квадрата разности получаем (100-1)² = 10000 — 200 + 1 = 9801. Такой способ особенно полезен для устного счёта.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 в квадрате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101 используем запись 100+1. Тогда (100+1)² = 10000 + 200 + 1 = 10201. Формула помогает сразу увидеть ответ и избежать лишних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формулы сокращённого умножения уменьшают объём записи и помогают быстрее получить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быстрее считать и легче проверять результат, особенно если числа расположены рядом с круглым десятком.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вычислительные примеры по теме степеней и умножения двузначных чисел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преобразований по шагам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при работе с формулами сокращённого умножения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задачах и моделях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который складывается из 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можно разбить на четыре части: a², b² и два прямоугольника ab. Такая схема на рисунке показывает, почему формула квадрата суммы работает и откуда берётся каждый слагаемый.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алгебры и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прямоугольниками и квадратами формулы помогают быстро находить площади и упрощать выражения. Когда фигура разделена на несколько частей, алгебраическая запись становится удобным способом описать те же самые измерения.
</a:t>
            </a:r>
            <a:endParaRPr lang="en-US" sz="13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контрольной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знать квадрат суммы, квадрат разности, разность квадратов, куб суммы и куб разности. Эти записи лучше выучить в стандартном виде, чтобы не путаться при преобразованиях.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уделить знакам и числам 2 и 3. Именно они чаще всего меняются в ответе, поэтому при раскрытии скобок важно каждый раз внимательно проверять середину выражения.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быстро определять, какая формула подходит к записи выражения. Если видны два слагаемых, квадрат или куб, и характерные знаки, выбор становится почти мгновенным.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одной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должна использоваться в обоих направлениях. Иногда нужно раскрыть скобки, а иногда, наоборот, разложить выражение на множители и сделать его короче.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полезно подставить простые числа вместо букв и сравнить обе части. Такая проверка помогает заметить ошибку в знаке, коэффициенте или порядке членов.
</a:t>
            </a:r>
            <a:endParaRPr lang="en-US" sz="10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делают вычисления короче, а ответы — надёжнее. Если помнить знаки, коэффициенты и общий вид формул, раскрывать скобки и проверять результат становится намного проще.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экономят время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2026-05-29T21:17:42Z</dcterms:created>
  <dcterms:modified xsi:type="dcterms:W3CDTF">2026-05-29T21:17:42Z</dcterms:modified>
</cp:coreProperties>
</file>