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туловища и конечностей: опора, движение,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поддерживает тело, защищает органы и помогает двигаться.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нужен скелет туловища и 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скелета невозможно удерживать позу, защищать внутренние органы и выполнять точные движения. Позвоночник, грудная клетка, таз и кости конечностей работают вместе с мышцами, обеспечивая человеку опору, подвижность и безопасность в повседневной жизни.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33–34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позвонка образуют позвоночник человека и делают его прочной, но гибкой опорой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позволяет сохранять вертикальное положение тела, защищать спинной мозг и смягчать толчки при движении.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«Опорно-двигательная система»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типичного позвонка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позвонка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массивная часть позвонка, которая принимает основную нагрузку от веса тела и передаёт её на нижележащие отделы позвоночника.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и отверстие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вместе с телом образует позвоночное отверстие; все отверстия образуют канал, внутри которого расположен спинной мозг и его оболочки.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Отростки позвонка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Остистые и поперечные отростки служат местом прикрепления мышц и связок, поэтому они важны для движений и удержания осанки.
</a:t>
            </a:r>
            <a:endParaRPr lang="en-US" sz="1165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Суставные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Суставные отростки соединяют соседние позвонки, позволяя выполнять наклоны, повороты и сохранять гибкость позвоночного столба.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 и их особенности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отделы позвоночника, число позвонков и их роль в движении и опоре тела.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отдел позвоночника, тем он прочнее и массивнее; верхние отделы обеспечивают подвижность, нижние — устойчивость и передачу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«Опорно-двигательная система»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разные отделы позвоночника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испытывает поясничный отдел, особенно при подъёме тяжестей и неправильной посадке за партой.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нагрузки показывает, что именно поясница нуждается в особенно бережном отношении и правильной осанке.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«Опорно-двигательная система»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клетка: кости и защитная роль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Грудную клетку образуют грудные позвонки, рёбра и грудина. Вместе они создают прочный каркас, который помогает сохранять форму туловища и защищать внутренние органы.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оберегает сердце, лёгкие и крупные сосуды от повреждений, поэтому грудная клетка особенно важна для жизненно важных систем организма.
</a:t>
            </a:r>
            <a:endParaRPr lang="en-US" sz="116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рёбер
</a:t>
            </a:r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Истинные рёбра соединяются с грудиной напрямую, ложные — через рёберные хрящи, а колеблющиеся рёбра спереди вообще не прикрепляются к грудине.
</a:t>
            </a:r>
            <a:endParaRPr lang="en-US" sz="1172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при дыхании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прочность, грудная клетка остаётся подвижной. Это необходимо, чтобы рёбра могли подниматься и опускаться во время вдоха и выдоха.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грудная клетка участвует в дыхании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работе межрёберных мышц, рёберных суставов и эластичных хрящей.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и его значение для опоры тела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таза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образован двумя тазовыми костями, крестцом и копчиком. У взрослого человека части тазовой кости срастаются в единую прочную кость.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принимает массу тела от позвоночника и передаёт её на нижние конечности, поэтому он играет важную роль в устойчивости при стоянии и движении.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Костное кольцо таза защищает органы малого таза от внешних воздействий и служит прочной опорой для мышц живота, спины и ног.
</a:t>
            </a:r>
            <a:endParaRPr lang="en-US" sz="1166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 женщин и мужчин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женщин таз обычно шире и более округлый, чем у мужчин. Это связано с особенностями строения тела и общими биологическими различиями.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плечевого и тазового поясов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пояса соединяют конечности с туловищем, но один делает ставку на свободу движений, а другой — на 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строении поясов отражает разные задачи верхних и нижних конечностей: хватание и опора, движение и 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«Опорно-двигательная система»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2773" y="1992620"/>
            <a:ext cx="212493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образуют ключица и лопатка. Он соединяет руку с туловищем, но не фиксирует её жёстко, поэтому плечо может двигаться в широком диапазоне и поднимать руку выше уровня головы.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часть руки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верхняя конечность включает плечо, предплечье и кисть. Эти отделы работают как единая система: плечо задаёт размах, предплечье меняет положение, а кисть выполняет самые точные действия.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Ключица удерживает плечо на расстоянии от грудной клетки, а лопатка служит опорой для мышцы и сустава. Благодаря этому рука легко тянется вперёд, в стороны и вверх.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верхней конечности позволяет писать, рисовать, застёгивать пуговицы и держать мелкие предметы. Именно поэтому рука человека особенно хорошо приспособлена к труду и тонкой работе.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и свободная верхняя конечность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верхней конечности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отделы верхней конечности связаны с их костями и основными движениями.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сложные и точные движения обеспечивает кисть, а плечо и предплечье создают её размах и направление.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Анатомическое строение верхней конечности человека по школьному курсу биологии
</a:t>
            </a:r>
            <a:endParaRPr lang="en-US" sz="9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67" y="2832625"/>
            <a:ext cx="2248066" cy="170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067" y="2832625"/>
            <a:ext cx="2248066" cy="170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костей в одной кисти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кажется маленькой, но в ней 27 костей. Восемь костей запястья, пять костей пясти и четырнадцать фаланг образуют прочную и подвижную конструкцию. Благодаря множеству суставов кисть свободно меняет положение и точно удерживает предметы.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письма до работы с инструментами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кисть почти без перерыва: пишет, рисует, завязывает шнурки, открывает замок, держит ложку или инструмент. Для таких действий нужны и сила, и точность, поэтому кости и мышцы кисти работают особенно согласованно.
</a:t>
            </a:r>
            <a:endParaRPr lang="en-US" sz="86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палец — главный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палец расположен так, чтобы встречаться с остальными пальцами. Это делает хват крепким и удобным: можно взять и крупный мяч, и маленькую бусину. Именно противопоставление большого пальца заметно отличает кисть человека.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человека и её возможности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нижние конечности приспособлены к опоре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конечности несут массу тела, поэтому их суставы и кости крупнее и прочнее. Чем ниже расположен отдел ноги, тем точнее он удерживает равновесие при движении.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видно, что наибольшая нагрузка приходится на коленный сустав, а строение ноги помогает выдерживать её без потери 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человека; сравнительная характеристика суставов нижней конечности
</a:t>
            </a:r>
            <a:endParaRPr lang="en-US" sz="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нижней конечности и их роль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Тазобедренный сустав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соединяет бедренную кость с тазом и выдерживает вес всего тела. Шаровидная форма даёт ноге широкий размах движений, но при этом сустав остаётся очень прочным и устойчивым.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сустав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крупный сустав ноги, соединяющий бедро и голень. Он должен сгибаться и разгибаться при ходьбе, беге и прыжках, а коленная чашечка дополнительно защищает его спереди.
</a:t>
            </a:r>
            <a:endParaRPr lang="en-US" sz="109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Голеностопный сустав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соединяет голень со стопой и принимает вертикальную нагрузку при опоре на ногу. Благодаря его строению человек может уверенно стоять, идти по неровной поверхности и делать шаг вперёд.
</a:t>
            </a:r>
            <a:endParaRPr lang="en-US" sz="109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суставы нижней конечности действуют вместе. Их прочность нужна для опоры, а подвижность — для движения. Именно это сочетание позволяет человеку приседать, бегать, прыгать и сохранять равновесие.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97" y="1835776"/>
            <a:ext cx="576516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нижней конечности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отделы нижней конечности и то, какую роль выполняют их кости в опоре и движении.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ноги образуют прочную опорную систему, а стопа дополнительно смягчает удар и помогает сохранять устойчивость при ходьбе.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нижней конечности по школьному курсу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стопа помогает при ходьбе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фазы шага и роль сводов стопы в распределении нагрузки.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различия верхних и нижних конечностей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верхняя, и нижняя конечность имеют похожий план: пояс, один крупный кость в начале, затем две кости и конечный отдел с мелкими костями. Это свидетельствует об общем происхождении строения.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для 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конечности легче и подвижнее. Они особенно хорошо приспособлены к хватанию, письму, работе с инструментами и другим действиям, где важны точность, гибкость и большой размах движений.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прямохождением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не случайно: человек передвигается на двух ногах, а руки освободились для труда. Поэтому скелет конечностей разделил функции между опорой и активными действиями.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для опоры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конечности массивнее и прочнее, потому что постоянно удерживают массу тела. Они обеспечивают устойчивость, помогают сохранять равновесие и позволяют человеку ходить, бегать и прыгать.
</a:t>
            </a:r>
            <a:endParaRPr lang="en-US" sz="10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осанкой: держать спину прямо, не сутулиться и правильно сидеть за партой. Это уменьшает нагрузку на позвоночник и помогает грудной клетке свободно двигаться.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переноске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рюкзак с двумя лямками и не перегружать его. Тяжёлая сумка или ношение на одном плече заставляют позвоночник работать неравномерно и повышают риск искривления.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ходить, плавать и выполнять упражнения для мышц спины. Движение укрепляет кости и мышцы, улучшает поддержку тела и делает осанку более устойчивой.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роста 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Получать достаточно кальция, фосфора и витамина D. Эти вещества нужны для прочности костной ткани; их нехватка ослабляет кости и повышает риск деформаций.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скелета и профилактика нарушений осанки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скелете туловища и конечностей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туловища образует ось тела и защищает важные органы, а скелет конечностей делает возможными движение, опору и тонкие действия руками. Вместе они обеспечивают человеку устойчивость, подвижность и точность.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2026-05-31T20:56:59Z</dcterms:created>
  <dcterms:modified xsi:type="dcterms:W3CDTF">2026-05-31T20:56:59Z</dcterms:modified>
</cp:coreProperties>
</file>