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единое цело: 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взаимодействие органов и систем обеспечивает жизнь и здоровье человека.
</a:t>
            </a:r>
            <a:endParaRPr lang="en-US" sz="46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организм и как понимали это в прошлом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сложная биологическая система из клеток, тканей и органов, связанных друг с другом. Учёные прошлого, такие как Ламарк и Павлов, изучали организм как единое целое для понимания его работы.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организации живого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единица жизни, обладающая всеми признаками живого организма и обеспечивающая его функционирование.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— объединённые клетки, выполняющие сходные задачи, образующие основу органов и систем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тканей, выполняют определённые функции, например сердце качает кровь, а лёгкие обеспечивают дыхание.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объединяют органы для совместной работы, обеспечивая жизненно важные процессы организма.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снабжают кровь кислородом, а кровь доставляет его к тканям. Это взаимодействие необходимо для обеспечения энергии и нормального функционирования тела.
</a:t>
            </a:r>
            <a:endParaRPr lang="en-US" sz="106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системы: непрерывный обмен
</a:t>
            </a:r>
            <a:endParaRPr lang="en-US" sz="1184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разбивает пищу на питательные вещества, которые затем всасываются в кровь. Кровь разносит эти вещества ко всем органам, поддерживая их работу.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кровеносная системы: питание всего организма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сигналы между органами, обеспечивая слаженную работу и ответ на изменения окружающей среды.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главный координатор процессов
</a:t>
            </a:r>
            <a:endParaRPr lang="en-US" sz="1361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совместно наши системы органов
</a:t>
            </a:r>
            <a:endParaRPr lang="en-US" sz="26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работы дыхательной и кровеносной систем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из воздуха попадает в лёгкие, растворяется в крови и доставляется до каждой клетки тела для обмена веществ.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Отработанный углекислый газ переносится кровью обратно в лёгкие и выводится из организма при выдохе.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сбоях в работе лёгких или сердца клетки лишаются кислорода, что отрицательно сказывается на работе мозга и мышц.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организме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органы и системы, обеспечивая быструю передачу информации и координацию действий.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движение мышц и автоматическую работу внутренних органов, таких как сердце и пищеварение.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рефлексы — быстрые реакции на опасность для защиты организма от повреждений.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адаптацию к внешним изменениям, помогая организму эффективно реагировать на разные ситуации.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через гормоны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вырабатываются в железах внутренней секреции и распространяются по крови для управления функциями органов.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процессы роста, обмен веществ и реакцию на стресс, обеспечивая баланс в организме.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гормонов влияет на работу всех органов, поддерживая согласованную деятельность систем.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ключ к стабильности организма
</a:t>
            </a:r>
            <a:endParaRPr lang="en-US" sz="2801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гомеостаз?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поддержание постоянства внутренней среды для нормального функционирования клеток. Температура, водный баланс и кислотно-щелочной состав — важные показатели.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уровень воды, печень контролирует состав крови, а кожа с помощью потоотделения поддерживает температуру тела на оптимальном уровне.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органы поддерживают внутреннюю среду?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основных физиологических показателей
</a:t>
            </a:r>
            <a:endParaRPr lang="en-US" sz="232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отражают состояние здоровья ребёнка и равновесие в организме, необходимое для учебы и активных занятий.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этих показателей свидетельствует о гармоничной работе систем и хорошем самочувствии учащихся.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59684" y="1328100"/>
            <a:ext cx="474581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основа единства организма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питательных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расщепляется на простые соединения в пищеварительной системе для последующего усвоения и использования организмом.
</a:t>
            </a:r>
            <a:endParaRPr lang="en-US" sz="1214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и транспорт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всасываются в кровь, которая разносит их к органам и тканям для обеспечения энергией и строительным материалом.
</a:t>
            </a:r>
            <a:endParaRPr lang="en-US" sz="1273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полноценного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или избыток питательных веществ негативно влияет на работу мышц, мозга и костей, ухудшая здоровье и развитие.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поддержание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 подобранные продукты способствуют укреплению иммунитета и поддержанию гармоничной работы всех систем.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системы организма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непрерывно распознаёт вредные микроорганизмы и уничтожает их, предотвращая развитие инфекций и обеспечивая защиту здоровья всего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слизистые оболочки служат надёжным барьером, препятствуя проникновению патогенов и предотвращая заражение внешними агентами.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активно атакуют чужеродные клетки, нейтрализуя их с помощью специальных реакций и способствуя восстановлению повреждённых тканей.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способствует удлинению костей у детей и подростков, обеспечивая правильное формирование скелета. Его баланс важен для гармоничного физического развития.
</a:t>
            </a:r>
            <a:endParaRPr lang="en-US" sz="1547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и его роль в увеличении костей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контролирует команды мышцам, обеспечивая точность и плавность движений. Мышечная активность, в свою очередь, поддерживает общий здоровый тонус тела и физическую силу.
</a:t>
            </a:r>
            <a:endParaRPr lang="en-US" sz="1417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 через нервную и мышечную системы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единства организма на рост и развитие
</a:t>
            </a:r>
            <a:endParaRPr lang="en-US" sz="26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75813"/>
            <a:ext cx="3982500" cy="18799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жизненные системы и их взаимодействие
</a:t>
            </a:r>
            <a:endParaRPr lang="en-US" sz="2394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функции различных систем и их связи, подчёркивая комплексность и интеграцию процессов в организме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систем обеспечивает согласованное функционирование организма и адаптивные реакции на внешние стимулы.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организм
</a:t>
            </a:r>
            <a:endParaRPr lang="en-US" sz="2194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активности мышцы нуждаются в большем количестве кислорода, что вызывает учащение дыхания и усиление сердцебиения для повышения кислородного обмена.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Усиленное кровообращение обеспечивает доставку нужных питательных веществ к клеткам, что способствует эффективному выполнению движений и укреплению здоровья всего организма.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Стресс: ответ всего организма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стресс организм выделяет адреналин, который увеличивает частоту сердечных сокращений и дыхания для подготовки к быстрому действию.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повышению артериального давления и ускоренному кровотоку, чтобы обеспечить мышцы необходимым кислородом и энергией.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стрессе снижается иммунитет, что повышает риск инфекционных заболеваний и ухудшает общее состояние здоровья.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внутренних систем из-за хронического стресса могут привести к развитию серьёзных заболеваний, включая сердечно-сосудистые.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реакции организма на инфекцию
</a:t>
            </a:r>
            <a:endParaRPr lang="en-US" sz="232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 функций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организм активно восстанавливает силы, обновляет клетки кожи и мышц, а также укрепляет иммунную систему для эффективной защиты от болезней.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приводит к быстрому утомлению, снижению концентрации внимания, ослаблению мышц и повышенной восприимчивости к инфекциям.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целостность организма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и питьевой воды напрямую влияет на здоровье органов дыхания и общее состояние организма.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шума и стрессовые факторы ухудшают работу нервной системы, что нарушает внутреннюю гармонию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питание, активный образ жизни и соблюдение правил личной гигиены поддерживают защитные функции и способствуют сохранению здоровья.
</a:t>
            </a:r>
            <a:endParaRPr lang="en-US" sz="1489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жизни: адаптация и регулирование
</a:t>
            </a:r>
            <a:endParaRPr lang="en-US" sz="294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быстро реагирует на изменение температуры, активируя потоотделение для охлаждения тела в жару.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условиях ускоряется обмен веществ, что позволяет сохранять тепло и поддерживать жизненно важные функции.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акклиматизация обеспечивает устойчивость к новым условиям благодаря слаженной работе нервной и гормональной систем.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систем обеспечивает успешную адаптацию и поддержание гомеостаза в изменяющейся среде.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гармония и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развитие зависят от тесной взаимосвязи всех органов и систем. Забота о питании, активности и отдыхе поддерживает целостность и устойчивость организма.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2026-05-09T09:27:13Z</dcterms:created>
  <dcterms:modified xsi:type="dcterms:W3CDTF">2026-05-09T09:27:13Z</dcterms:modified>
</cp:coreProperties>
</file>