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химических элементов во Вселенной: основные направления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элементов во Вселенной связывает космос, звёзды и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химических элементов: Большой взрыв и первые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взрыв 13,8 млрд лет назад создал горячую плазму, где доминировали водород и гелий, заложив фундамент для химической эволюции Вселенной.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минуты после Большого взрыва произошёл синтез лёгких ядер: ¹H, ²H, ³He, ⁴He, а также небольшое количество лития и бериллия, формируя основу химического разнообразия.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обеспечил преобладание водорода и гелия в ранней Вселенной, задав начальные условия для последующего звездообразования и нуклеосинтеза.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стремительно понижалась с миллиардов до миллионов Кельвинов, что ограничило возможность образования элементов тяжелее бериллия на этом этапе.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нуклеосинтез: происхождение лёгких элементов
</a:t>
            </a:r>
            <a:endParaRPr lang="en-US" sz="2322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нестабильности ядер с массовыми числами 5 и 8 синтез элементов тяжелее лития оказался невозможен на ранних стадиях.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74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устойчивых ядер с массами 5 и 8
</a:t>
            </a:r>
            <a:pPr algn="ctr" indent="0" marL="0">
              <a:lnSpc>
                <a:spcPct val="120004"/>
              </a:lnSpc>
              <a:buNone/>
            </a:pPr>
            <a:r>
              <a:rPr lang="en-US" sz="92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38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создало «пробел» в синтезе элементов, задерживая появление тяжёлых ядер до формирования звезд.
</a:t>
            </a:r>
            <a:pPr algn="ctr" indent="0" marL="0">
              <a:lnSpc>
                <a:spcPct val="120004"/>
              </a:lnSpc>
              <a:buNone/>
            </a:pPr>
            <a:r>
              <a:rPr lang="en-US" sz="7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76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Астрофизические исследования нуклеосинтеза
</a:t>
            </a:r>
            <a:endParaRPr lang="en-US" sz="30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как фабрики новых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звёзд и начальный 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формируются из сжимающегося межзвёздного газа, где в ядрах запускаются термоядерные реакции превращения водорода в гелий, обеспечивающие энергию и стабильность звезды.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нуклеосинтеза в зрелых звёздах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зрелых звёздах при высоких температурах начинается синтез углерода, кислорода и других элементов вплоть до железа, что обогащает космическую среду новыми химическими веществами.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реакции в недрах звёзд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в ядре звезды достигают 15–20 миллионов К, создавая условия для протон-протонного цикла, в ходе которого водород преобразуется в гелий с выделением энергии.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массивных звёздах действует углеродно-азотно-кислородный (CNO) цикл, ускоряющий преобразование водорода и обеспечивающий стабильность рабочего цикла.
</a:t>
            </a:r>
            <a:endParaRPr lang="en-US" sz="1474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исчерпания водорода стартует горение гелия, приводящее к образованию углерода и кислорода, а в дальнейшем — к синтезу элементов до железа на поздних стадиях.
</a:t>
            </a:r>
            <a:endParaRPr lang="en-US" sz="1484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облака газа к звездам и их конечным судьбам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звезды: этапы формирования элементов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массовых звёздах вспышки сверхновых создают экстремальные условия для r-процесса — быстрого захвата нейтронов, который запускает синтез элементов тяжелее железа.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элементов тяжелее железа: роль сверхновых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такие как сверхновая SN 1987A, демонстрируют выбросы золота, урана и свинца, обогащающие межзвёздную среду редкими и тяжёлыми элементами.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события GW170817 подтвердили формирование тяжёлых элементов вследствие слияния двух нейтронных звёзд, что стало ключевым подтверждением теории.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для синтеза тяжёлых элементов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сверхновых и слияния нейтронных звёзд формируют богатые нейтронами среды, необходимые для образования самых тяжёлых элементов, включая золото и уран.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свыше миллиарда Кельвинов и высокая плотность в ядрах массивных звёзд создают среду для ядерных реакций с быстрым захватом нейтронов.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Ia и их вклад в космическую химию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Ia возникают в двойных системах, когда белый карлик накапливает массу до предела и взрывается, распространяя тяжелые элементы.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взрывы продуцируют значительные количества железа и никеля, заметно обогащая межзвездную среду и влияя на химическое развитие галактик.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исследований, около 70% железа в Солнечной системе связано с такими сверхновыми, подчёркивая их важность в космической химии.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светимости сверхновых типа Ia помогает уточнять расстояния в космосе и лучше понимать процессы формирования и эволюции Вселенной.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межзвездной среды: распределение элементов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Межзвездная среда преимущественно состоит из водорода и гелия, составляющих около 98% всей массы. Оставшиеся 2% представлены тяжелыми элементами и пылью, которые играют ключевую роль в формировании новых звезд и планетных систем.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и частицы: основной состав межзвездной среды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взрывов сверхновых тяжелые элементы выбрасываются в окружающую среду и распределяются по галактике. Звёздные ветры также способствуют распространению металлов, обогащая межзвездное пространство и влияя на химический состав будущих звезд.
</a:t>
            </a:r>
            <a:endParaRPr lang="en-US" sz="971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тяжелых элементов в космосе
</a:t>
            </a:r>
            <a:endParaRPr lang="en-US" sz="127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облака содержат большое количество молекул H₂, CO и сложных органических соединений. Это химически богатые регионы, где концентрация тяжелых элементов высокая благодаря обогащению предыдущими поколениями звезд.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молекулярных облаков и их химическое богатство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гравитации молекулярные облака сжимаются, формируя протозвезды. Внутри этих молодых объектов сохраняется химический состав, отражающий накопленные тяжелые элементы из предыдущих циклов жизни звезд.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сжатие как старт звездообразования
</a:t>
            </a:r>
            <a:endParaRPr lang="en-US" sz="1091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облака — источники звездообразования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Металличность постепенно уменьшается по мере удаления от центра Млечного Пути, отражая менее интенсивную звёздную активность на окраинах.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Наблюдаемый градиент металличности показывает, что центральные зоны галактики более обогащены тяжелыми элементами, что указывает на активное звездообразование там.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металличности в Галактике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исследования M. Hayden et al., Astronomy &amp; Astrophysics, 2017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поколение звёзд сформировалось из первичной, почти чистой газовой массы, содержащей минимальное количество металлов, что отражает ранние этапы химической эволюции Вселенной.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поколение — современные звезды с высоким уровнем металличности; их химический состав отражает длительную историю звездообразования и элементного синтеза в галактике.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поколение звезд характеризуется умеренным содержанием тяжелых элементов, накопленных после несколько циклов взрывов сверхновых и обогащения межзвездной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звёзд и их химические особенности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Биогенные элементы, такие как углерод, азот, кислород, фосфор и сера, являются фундаментом для живых организмов, возникших благодаря химическим условиям сформированной планетарной среды.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наследуют химический состав протопланетных дисков, богатых элементами, накопленными в межзвездной среде, что определяет их минеральный состав и внутреннюю структуру.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химической эволюции с формированием планет и жизни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анализ экзопланет и метеоритов: молекулы жизни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атмосфер экзопланет фиксируют водяной пар, метан, углекислый газ и аммиак, что свидетельствует о сложной химии, потенциально пригодной для жизни или биохимических процессов.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экзопланет выявляет потенциальные признаки жизни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метеоритов Мурчисона и Алленде содержат аминокислоты и другие органические соединения, подтверждая гипотезу о космическом происхождении строительных блоков для живых организмов на Земле.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содержат органические молекулы — ключи к происхождению жизни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тяжелых элементов выросла с почти нулевой в первые минуты до 2% в настоящее время, отражая процессы звездообразования и элементного синтеза.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тяжелых элементов свидетельствует о непрерывной переработке вещества в звездах и их взрывах, влияющих на химическую эволюцию Вселенной.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химического состава Вселенной во времени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астрономические данные, 2020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720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99008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38391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распределения элементов в Млечном Пути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металличности по периферии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окраинах галактики количество тяжелых элементов заметно снижается, что связано с меньшей интенсивностью звездообразования и разреженностью межзвездной среды.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зоны звездообразования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 высокой концентрацией кислорода и железа совпадают с областями активного формирования звезд, где происходит интенсивный синтез элементов.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Волновой характер химической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 металличности отражает сложный, неравномерный процесс накопления элементов и их распространения в галактике с течением времени.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позволяет идентифицировать линии излучения элементов в спектрах звезд и межзвездной среды, что выявляет химический состав и историю синтеза.
</a:t>
            </a:r>
            <a:endParaRPr lang="en-US" sz="675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— ключ к химическому анализу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обсерватории, такие как Gaia и Hubble, дают данные о движении и составе звезд, формируя понимание эволюции галактик и химии космоса.
</a:t>
            </a:r>
            <a:endParaRPr lang="en-US" sz="752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обсерватории расширяют горизонты знаний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Симуляции помогают воспроизвести ядерные реакции и распространение элементов, углубляя понимание процессов формирования веществ в различных космических условиях.
</a:t>
            </a:r>
            <a:endParaRPr lang="en-US" sz="660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как инструмент прогнозов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изучения эволюции элементов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элементов: фундамент для понимания жизни и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химической эволюции раскрывает структуру космоса и происхождение планет. Именно накопление тяжелых элементов создаёт условия для возникновения биосферы и жизни, задавая направление научных исследований будущего.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2026-05-10T03:27:52Z</dcterms:created>
  <dcterms:modified xsi:type="dcterms:W3CDTF">2026-05-10T03:27:52Z</dcterms:modified>
</cp:coreProperties>
</file>