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/ an / some / any: как выбрать нужное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артикли и квантификаторы без путаницы.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a, an, some и any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точно передать количество и тип предмета. В английском они особенно важны там, где в русском можно обойтись без них: в еде, школьных вещах, животных и простых диалогах. Учимся выбирать их по смыслу и форме предложения.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и an: значение и основное употребление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и an обычно означают «один» или «какой-то» предмет. Они вводят новое существительное и помогают показать, что речь идёт не о конкретном известном объекте, а об одном из многих.
</a:t>
            </a:r>
            <a:endParaRPr lang="en-US" sz="1178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единственное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ставятся только перед исчисляемыми существительными в единственном числе: a book, a pen, an apple. Во множественном числе они не употребляются, потому что уже не передают значение одного предмета.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неисчисляемыми существительными a и an не ставятся: нельзя сказать a milk или an bread. Если нужно указать количество, используют другие слова: some milk, a glass of water.
</a:t>
            </a:r>
            <a:endParaRPr lang="en-US" sz="1172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они не подходят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и an не используются, если предметов несколько или если существительное обозначает вещество, которое нельзя посчитать поштучно. В таких случаях важно сначала определить, что именно называет слово и можно ли его посчитать.
</a:t>
            </a:r>
            <a:endParaRPr lang="en-US" sz="10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42442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выбор зависит от звука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перед согласным звуком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 ставится, если существительное начинается с согласного звука: a cat, a book, a university. Важно слушать начало слова, а не смотреть только на первую букву.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58475" y="3066918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 звук — не одно и то же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написание обманывает: в слове university первая буква u, но звучит оно с [j], как согласный. Поэтому правильный выбор всегда основан на произношении.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84500" y="3408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перед гласным звуком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an используется перед гласным звуком: an egg, an apple, an hour. Даже если буква выглядит иначе, решающим остаётся именно первый произносимый звук.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написание, звук и правильный вариант. Главное правило: ориентируемся на произношение, а не на букву.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a или an зависит от первого звука слова. Написание может отличаться от произношения, поэтому важно учитывать именно звучание.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или an: короткая таблица примеров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артиклей и произношения в английском языке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и неисчисляемые существительные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посчитать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существительные обозначают отдельные предметы, которые можно пересчитать: one book, two books. С ними в единственном числе употребляются a или an, если речь идёт об одном предмете.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считают поштучно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существительные обозначают вещества, еду или абстрактные понятия: milk, water, sugar, bread. Перед ними обычно не ставят a/an, потому что предмет нельзя разделить на отдельные единицы.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с разными существительными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подходит и к неисчисляемым словам, и к исчисляемым во множественном числе: some water, some pencils. Оно помогает сказать о неопределённом, но не нулевом количестве.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в похожих случаях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тоже встречается с неисчисляемыми и множественными существительными, но особенно часто в вопросах и отрицаниях: any milk, any friends. Поэтому важно учитывать не только слово, но и тип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распределяются по разным ситуациям: a/an показывают один предмет, some чаще встречается с неопределённым количеством, а any — в вопросах и отрицаниях.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употребляется в двух особенно частых случаях: с неисчисляемыми словами и с множественным числом. A/an всегда связаны с одним предметом.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a/an, some и any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правилам употребления a/an, some и any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в утвердительных предложениях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Неопределённое количество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употребляется, когда количество есть, но оно не уточняется или неважно. В предложении I have some water главное — сам факт наличия воды, а не точное число.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неисчисляемыми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неисчисляемыми существительными some часто переводится как «немного»: She needs some sugar. Здесь слово помогает показать, что речь идёт о части вещества, а не о целом объёме.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исчисляемыми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исчисляемыми существительными во множественном числе some означает «несколько»: We bought some apples. Такое употребление удобно, когда предметов больше одного, но точное число не нужно.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школьное употребление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some часто встречается в коротких и понятных фразах о еде, напитках и школьных вещах. Это слово помогает сделать утверждение естественным и не перегружать его лишними деталями.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в вопросах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часто используется в общих вопросах, когда нужно узнать, есть ли что-то вообще. Do you have any pencils? — вопрос не о количестве, а о наличии предметов.
</a:t>
            </a:r>
            <a:endParaRPr lang="en-US" sz="982" dirty="0"/>
          </a:p>
        </p:txBody>
      </p:sp>
      <p:sp>
        <p:nvSpPr>
          <p:cNvPr id="9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Неуточнённое 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any показывает, что точное число не важно или неизвестно. В вопросах Is there any milk? и Are there any books in your bag? акцент делается на существовании предмета.
</a:t>
            </a:r>
            <a:endParaRPr lang="en-US" sz="1017" dirty="0"/>
          </a:p>
        </p:txBody>
      </p:sp>
      <p:sp>
        <p:nvSpPr>
          <p:cNvPr id="10" name="Text 4"/>
          <p:cNvSpPr txBox="1"/>
          <p:nvPr/>
        </p:nvSpPr>
        <p:spPr>
          <a:xfrm>
            <a:off x="530227" y="3394482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звучат спокойно и естественно. Any очень часто встречается в бытовом и школьном общении, потому что помогает задать вопрос без лишнего уточнения и без указания конкретного количества.
</a:t>
            </a:r>
            <a:endParaRPr lang="en-US" sz="8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в отрицательных предложениях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not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часто стоит после отрицания: I don’t have any homework. В такой конструкции слово подчёркивает, что предмета или количества совсем нет.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There isn’t any juice и We didn’t buy any apples any помогает показать полное отсутствие нужного предмета. Это одна из самых частых моделей в теме.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not + any легко запоминается и помогает быстро строить отрицательные предложения. Если нужно сказать, что чего-то нет, обычно именно эта конструкция подходит лучше всего.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схема: тип существительного, число, звук и тип предложения.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нужного слова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a/an, some и any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сводка помогает быстро связать форму слова с числом существительного и типом предложения.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определяется тремя признаками: количеством, типом существительного и смыслом предложения.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1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артиклей и квантификаторов в начальном курсе английского языка
</a:t>
            </a:r>
            <a:endParaRPr lang="en-US" sz="818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на букву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Ошибкой часто становится выбор a перед словом apple. Правильно ориентироваться не на букву, а на первый звук: в этом случае нужен an, потому что слово начинается с гласного звука.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Ставят a/an не там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a и an не подходят к неисчисляемым словам вроде milk или water. Если нельзя посчитать предметы поштучно, нужно использовать some, any или другое слово количества.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some и any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утвердительном предложении ученики нередко ставят any вместо some. Если речь идёт о неопределённом количестве без вопроса и отрицания, обычно выбирают some: some water, some apples.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немое h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вроде hour первая буква h не произносится, поэтому выбор делается по звуку. Такие примеры особенно хорошо показывают, почему в этой теме важно произношение.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63" y="1393300"/>
            <a:ext cx="2192575" cy="17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81" y="1393300"/>
            <a:ext cx="2227638" cy="179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сначала видят букву u и ждут an, но здесь начинается согласный звук [j]. Поэтому правильно говорить a university. Такое слово удобно запомнить именно через произношение, а не через написание.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University: пишется с u, звучит как [j]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hour выглядит как будто начинается с согласного h, но эта буква не произносится. Первый звук — гласный, поэтому нужен an hour. Подобные примеры хорошо тренируют внимание к речи.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Hour: буква есть, звука нет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one не звучит как слово, начинающееся с гласного. В начале слышится [w], поэтому используется a: a one-hour lesson, a one-time event. Это частая ловушка для учеников.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One: счёт начинается с [w]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особенно часто путают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a/an и some встречаются в разных ситуациях, а any связан с вопросами и отрицанием.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наиболее гибкое: оно подходит и к неисчисляемым словам, и к множественному числу в утвердительных предложениях.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употребления по типам предложений
</a:t>
            </a:r>
            <a:endParaRPr lang="en-US" sz="2439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правила употребления a/an, some и any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для запоминания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один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об одном предмете и существительное можно посчитать, выбирайте a или an. Эти формы не используются с множественным числом и не подходят для неисчисляемых слов.
</a:t>
            </a:r>
            <a:endParaRPr lang="en-US" sz="1119" dirty="0"/>
          </a:p>
        </p:txBody>
      </p:sp>
      <p:sp>
        <p:nvSpPr>
          <p:cNvPr id="11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немного или несколько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количество не уточняется и в предложении нет вопроса или отрицания, часто нужно some. Оно удобно для milk, water, apples и других примеров из школьных заданий.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вопрос или отрицание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общих вопросах и отрицательных предложениях чаще всего появляется any. Оно помогает показать, что количество не названо, а сама фраза спрашивает о наличии или отсутствии.
</a:t>
            </a:r>
            <a:endParaRPr lang="en-US" sz="1170" dirty="0"/>
          </a:p>
        </p:txBody>
      </p:sp>
      <p:sp>
        <p:nvSpPr>
          <p:cNvPr id="13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4: слушайте звук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a/an важно не написание, а первый звук слова. Поэтому hour начинается с an, а university — с a, хотя буквы на письме могут подсказать иначе.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926000" y="315489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5: проверьте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быстро определите, единственное это число или множественное. Если слово стоит во множественном числе, a и an уже не подходят, и нужно искать другую форму.
</a:t>
            </a:r>
            <a:endParaRPr lang="en-US" sz="118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563198"/>
            <a:ext cx="4775700" cy="22825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примеры помогают сразу увидеть связь между словом, типом предложения и нужной формой.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фразах выбор формы зависит от числа, смысла и типа предложения, а не только от перевода.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выбери правильную форму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тренировочные примеры по теме артиклей и квантификаторов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53798"/>
            <a:ext cx="435600" cy="34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37563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670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64231"/>
            <a:ext cx="218400" cy="1941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полезных сочетаний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напитки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water, some bread и some cookies показывают, как some используется с неопределённым количеством. Эти сочетания особенно удобны в повседневных диалогах.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bag, a pencil и другие школьные слова чаще всего помогают отрабатывать a и an. Такие примеры легко представить в реальной ситуации на уроке.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наличии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questions, any milk и any friends помогают потренировать форму any. Вопрос или отрицание подсказывают, что количество не уточняется.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bag, an egg и some apples вместе показывают разницу между единичным предметом, неопределённым количеством и множественным числом. Так правило запоминается быстрее.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понимания: три вопроса для выбора формы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или много?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решите, идёт ли речь об одном предмете или о неопределённом количестве. Этот шаг сразу отсекает a/an и помогает понять, нужны ли some или any.
</a:t>
            </a:r>
            <a:endParaRPr lang="en-US" sz="982" dirty="0"/>
          </a:p>
        </p:txBody>
      </p:sp>
      <p:sp>
        <p:nvSpPr>
          <p:cNvPr id="9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это существительное?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проверьте, можно ли слово посчитать поштучно. Для исчисляемых существительных в единственном числе подходят a и an, а для неисчисляемых чаще выбирают some или any.
</a:t>
            </a:r>
            <a:endParaRPr lang="en-US" sz="1007" dirty="0"/>
          </a:p>
        </p:txBody>
      </p:sp>
      <p:sp>
        <p:nvSpPr>
          <p:cNvPr id="10" name="Text 4"/>
          <p:cNvSpPr txBox="1"/>
          <p:nvPr/>
        </p:nvSpPr>
        <p:spPr>
          <a:xfrm>
            <a:off x="530227" y="3394482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предложение?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вопрос касается типа предложения: утвердительное, вопросительное или отрицательное. Именно он часто подсказывает выбор between some и any и помогает избежать лишней ошибки.
</a:t>
            </a:r>
            <a:endParaRPr lang="en-US" sz="9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становится простым, если идти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число и тип существительного, затем послушайте первый звук и посмотрите на форму предложения. Эта короткая схема помогает без лишних сомнений выбирать a, an, some и any.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2026-05-30T14:06:40Z</dcterms:created>
  <dcterms:modified xsi:type="dcterms:W3CDTF">2026-05-30T14:06:40Z</dcterms:modified>
</cp:coreProperties>
</file>